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6A4_FF13DBB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6"/>
  </p:notesMasterIdLst>
  <p:sldIdLst>
    <p:sldId id="301" r:id="rId2"/>
    <p:sldId id="1732" r:id="rId3"/>
    <p:sldId id="320" r:id="rId4"/>
    <p:sldId id="1974" r:id="rId5"/>
    <p:sldId id="1727" r:id="rId6"/>
    <p:sldId id="1634" r:id="rId7"/>
    <p:sldId id="1972" r:id="rId8"/>
    <p:sldId id="1679" r:id="rId9"/>
    <p:sldId id="1719" r:id="rId10"/>
    <p:sldId id="1976" r:id="rId11"/>
    <p:sldId id="1977" r:id="rId12"/>
    <p:sldId id="1628" r:id="rId13"/>
    <p:sldId id="1681" r:id="rId14"/>
    <p:sldId id="288" r:id="rId15"/>
    <p:sldId id="289" r:id="rId16"/>
    <p:sldId id="290" r:id="rId17"/>
    <p:sldId id="291" r:id="rId18"/>
    <p:sldId id="270" r:id="rId19"/>
    <p:sldId id="1691" r:id="rId20"/>
    <p:sldId id="1692" r:id="rId21"/>
    <p:sldId id="293" r:id="rId22"/>
    <p:sldId id="308" r:id="rId23"/>
    <p:sldId id="1702" r:id="rId24"/>
    <p:sldId id="1693" r:id="rId25"/>
    <p:sldId id="1696" r:id="rId26"/>
    <p:sldId id="1697" r:id="rId27"/>
    <p:sldId id="1694" r:id="rId28"/>
    <p:sldId id="294" r:id="rId29"/>
    <p:sldId id="295" r:id="rId30"/>
    <p:sldId id="296" r:id="rId31"/>
    <p:sldId id="1734" r:id="rId32"/>
    <p:sldId id="1735" r:id="rId33"/>
    <p:sldId id="1695" r:id="rId34"/>
    <p:sldId id="1698" r:id="rId35"/>
    <p:sldId id="1973" r:id="rId36"/>
    <p:sldId id="1699" r:id="rId37"/>
    <p:sldId id="1700" r:id="rId38"/>
    <p:sldId id="1701" r:id="rId39"/>
    <p:sldId id="1703" r:id="rId40"/>
    <p:sldId id="1707" r:id="rId41"/>
    <p:sldId id="1975" r:id="rId42"/>
    <p:sldId id="1751" r:id="rId43"/>
    <p:sldId id="1752" r:id="rId44"/>
    <p:sldId id="1736" r:id="rId45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7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Corbel" panose="020B0503020204020204" pitchFamily="34" charset="0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  <p:embeddedFont>
      <p:font typeface="Trebuchet MS" panose="020B0703020202090204" pitchFamily="34" charset="0"/>
      <p:regular r:id="rId64"/>
      <p:bold r:id="rId65"/>
      <p: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9D04F33-1202-4F42-BA4C-C4BED9C843C5}">
          <p14:sldIdLst>
            <p14:sldId id="301"/>
            <p14:sldId id="1732"/>
            <p14:sldId id="320"/>
            <p14:sldId id="1974"/>
            <p14:sldId id="1727"/>
            <p14:sldId id="1634"/>
            <p14:sldId id="1972"/>
            <p14:sldId id="1679"/>
            <p14:sldId id="1719"/>
            <p14:sldId id="1976"/>
            <p14:sldId id="1977"/>
            <p14:sldId id="1628"/>
            <p14:sldId id="1681"/>
            <p14:sldId id="288"/>
            <p14:sldId id="289"/>
            <p14:sldId id="290"/>
            <p14:sldId id="291"/>
            <p14:sldId id="270"/>
            <p14:sldId id="1691"/>
            <p14:sldId id="1692"/>
            <p14:sldId id="293"/>
            <p14:sldId id="308"/>
            <p14:sldId id="1702"/>
            <p14:sldId id="1693"/>
            <p14:sldId id="1696"/>
            <p14:sldId id="1697"/>
            <p14:sldId id="1694"/>
            <p14:sldId id="294"/>
            <p14:sldId id="295"/>
            <p14:sldId id="296"/>
            <p14:sldId id="1734"/>
            <p14:sldId id="1735"/>
            <p14:sldId id="1695"/>
            <p14:sldId id="1698"/>
            <p14:sldId id="1973"/>
            <p14:sldId id="1699"/>
            <p14:sldId id="1700"/>
            <p14:sldId id="1701"/>
            <p14:sldId id="1703"/>
            <p14:sldId id="1707"/>
            <p14:sldId id="1975"/>
            <p14:sldId id="1751"/>
            <p14:sldId id="1752"/>
            <p14:sldId id="17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4BA4E-B1FC-E94C-9C89-EC9ED8842BD8}" v="2" dt="2023-06-18T20:56:44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27"/>
    <p:restoredTop sz="94813"/>
  </p:normalViewPr>
  <p:slideViewPr>
    <p:cSldViewPr snapToGrid="0">
      <p:cViewPr varScale="1">
        <p:scale>
          <a:sx n="184" d="100"/>
          <a:sy n="184" d="100"/>
        </p:scale>
        <p:origin x="9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869B6155-D3EA-B248-88FD-3C87DF8AEA16}"/>
    <pc:docChg chg="undo redo custSel addSld delSld modSld sldOrd addSection modSection">
      <pc:chgData name="Daniel Khashabi" userId="62390808-c838-45e6-be59-d6fd0d208bc8" providerId="ADAL" clId="{869B6155-D3EA-B248-88FD-3C87DF8AEA16}" dt="2023-02-28T17:02:34.779" v="8940" actId="207"/>
      <pc:docMkLst>
        <pc:docMk/>
      </pc:docMkLst>
      <pc:sldChg chg="modSp del mod">
        <pc:chgData name="Daniel Khashabi" userId="62390808-c838-45e6-be59-d6fd0d208bc8" providerId="ADAL" clId="{869B6155-D3EA-B248-88FD-3C87DF8AEA16}" dt="2023-02-28T02:37:22.563" v="8518" actId="2696"/>
        <pc:sldMkLst>
          <pc:docMk/>
          <pc:sldMk cId="0" sldId="258"/>
        </pc:sldMkLst>
        <pc:spChg chg="mod">
          <ac:chgData name="Daniel Khashabi" userId="62390808-c838-45e6-be59-d6fd0d208bc8" providerId="ADAL" clId="{869B6155-D3EA-B248-88FD-3C87DF8AEA16}" dt="2023-02-28T02:33:46.136" v="8386" actId="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3:12.779" v="8356" actId="1076"/>
          <ac:spMkLst>
            <pc:docMk/>
            <pc:sldMk cId="0" sldId="258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22.595" v="8519" actId="2696"/>
        <pc:sldMkLst>
          <pc:docMk/>
          <pc:sldMk cId="0" sldId="259"/>
        </pc:sldMkLst>
      </pc:sldChg>
      <pc:sldChg chg="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260"/>
        </pc:sldMkLst>
        <pc:spChg chg="mod">
          <ac:chgData name="Daniel Khashabi" userId="62390808-c838-45e6-be59-d6fd0d208bc8" providerId="ADAL" clId="{869B6155-D3EA-B248-88FD-3C87DF8AEA16}" dt="2023-02-28T02:42:38.336" v="8562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8:19.991" v="8556" actId="1076"/>
          <ac:spMkLst>
            <pc:docMk/>
            <pc:sldMk cId="0" sldId="260"/>
            <ac:spMk id="11" creationId="{00000000-0000-0000-0000-000000000000}"/>
          </ac:spMkLst>
        </pc:spChg>
      </pc:sldChg>
      <pc:sldChg chg="addSp delSp 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262"/>
        </pc:sldMkLst>
        <pc:spChg chg="del">
          <ac:chgData name="Daniel Khashabi" userId="62390808-c838-45e6-be59-d6fd0d208bc8" providerId="ADAL" clId="{869B6155-D3EA-B248-88FD-3C87DF8AEA16}" dt="2023-02-28T02:38:27.598" v="8559" actId="478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8.021" v="8560"/>
          <ac:spMkLst>
            <pc:docMk/>
            <pc:sldMk cId="0" sldId="262"/>
            <ac:spMk id="16" creationId="{3D23B0C2-FF48-E6BB-CC85-DB55888208B1}"/>
          </ac:spMkLst>
        </pc:spChg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271"/>
        </pc:sldMkLst>
      </pc:sldChg>
      <pc:sldChg chg="addSp delSp modSp mod chgLayout">
        <pc:chgData name="Daniel Khashabi" userId="62390808-c838-45e6-be59-d6fd0d208bc8" providerId="ADAL" clId="{869B6155-D3EA-B248-88FD-3C87DF8AEA16}" dt="2023-02-28T02:47:05.570" v="8589" actId="20577"/>
        <pc:sldMkLst>
          <pc:docMk/>
          <pc:sldMk cId="0" sldId="272"/>
        </pc:sldMkLst>
        <pc:spChg chg="mod ord">
          <ac:chgData name="Daniel Khashabi" userId="62390808-c838-45e6-be59-d6fd0d208bc8" providerId="ADAL" clId="{869B6155-D3EA-B248-88FD-3C87DF8AEA16}" dt="2023-02-28T02:46:34.635" v="8568" actId="700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6:37.157" v="8570" actId="478"/>
          <ac:spMkLst>
            <pc:docMk/>
            <pc:sldMk cId="0" sldId="27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05.570" v="8589" actId="20577"/>
          <ac:spMkLst>
            <pc:docMk/>
            <pc:sldMk cId="0" sldId="272"/>
            <ac:spMk id="6" creationId="{8AC003F3-C006-3246-2132-D8D6F6395C3C}"/>
          </ac:spMkLst>
        </pc:spChg>
      </pc:sldChg>
      <pc:sldChg chg="addSp delSp modSp del mod chgLayout">
        <pc:chgData name="Daniel Khashabi" userId="62390808-c838-45e6-be59-d6fd0d208bc8" providerId="ADAL" clId="{869B6155-D3EA-B248-88FD-3C87DF8AEA16}" dt="2023-02-28T02:48:13.894" v="8596" actId="2696"/>
        <pc:sldMkLst>
          <pc:docMk/>
          <pc:sldMk cId="937392597" sldId="273"/>
        </pc:sldMkLst>
        <pc:spChg chg="mod ord">
          <ac:chgData name="Daniel Khashabi" userId="62390808-c838-45e6-be59-d6fd0d208bc8" providerId="ADAL" clId="{869B6155-D3EA-B248-88FD-3C87DF8AEA16}" dt="2023-02-28T02:47:44.518" v="8591" actId="700"/>
          <ac:spMkLst>
            <pc:docMk/>
            <pc:sldMk cId="937392597" sldId="2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7:46.540" v="8593" actId="478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7:58.762" v="8595" actId="1076"/>
          <ac:spMkLst>
            <pc:docMk/>
            <pc:sldMk cId="937392597" sldId="273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47:28.287" v="8590" actId="478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19.531" v="8598" actId="1076"/>
          <ac:spMkLst>
            <pc:docMk/>
            <pc:sldMk cId="937392597" sldId="273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47.381" v="8594"/>
          <ac:spMkLst>
            <pc:docMk/>
            <pc:sldMk cId="937392597" sldId="273"/>
            <ac:spMk id="9" creationId="{FC840F2D-3A1D-472E-14BF-9432773247DC}"/>
          </ac:spMkLst>
        </pc:spChg>
      </pc:sldChg>
      <pc:sldChg chg="del mod modShow">
        <pc:chgData name="Daniel Khashabi" userId="62390808-c838-45e6-be59-d6fd0d208bc8" providerId="ADAL" clId="{869B6155-D3EA-B248-88FD-3C87DF8AEA16}" dt="2023-02-27T02:20:00.408" v="4156" actId="2696"/>
        <pc:sldMkLst>
          <pc:docMk/>
          <pc:sldMk cId="1255542860" sldId="280"/>
        </pc:sldMkLst>
      </pc:sldChg>
      <pc:sldChg chg="addSp delSp modSp mod chgLayout">
        <pc:chgData name="Daniel Khashabi" userId="62390808-c838-45e6-be59-d6fd0d208bc8" providerId="ADAL" clId="{869B6155-D3EA-B248-88FD-3C87DF8AEA16}" dt="2023-02-28T02:13:40.353" v="7747" actId="20577"/>
        <pc:sldMkLst>
          <pc:docMk/>
          <pc:sldMk cId="0" sldId="292"/>
        </pc:sldMkLst>
        <pc:spChg chg="del mod">
          <ac:chgData name="Daniel Khashabi" userId="62390808-c838-45e6-be59-d6fd0d208bc8" providerId="ADAL" clId="{869B6155-D3EA-B248-88FD-3C87DF8AEA16}" dt="2023-02-28T02:10:17.103" v="7562" actId="478"/>
          <ac:spMkLst>
            <pc:docMk/>
            <pc:sldMk cId="0" sldId="292"/>
            <ac:spMk id="2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4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8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9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12:57.277" v="7612" actId="20577"/>
          <ac:spMkLst>
            <pc:docMk/>
            <pc:sldMk cId="0" sldId="292"/>
            <ac:spMk id="22" creationId="{342508B4-BDD1-5ECF-B7EE-A81F6B1CE519}"/>
          </ac:spMkLst>
        </pc:spChg>
        <pc:spChg chg="add del mod ord">
          <ac:chgData name="Daniel Khashabi" userId="62390808-c838-45e6-be59-d6fd0d208bc8" providerId="ADAL" clId="{869B6155-D3EA-B248-88FD-3C87DF8AEA16}" dt="2023-02-28T02:10:23.343" v="7566" actId="478"/>
          <ac:spMkLst>
            <pc:docMk/>
            <pc:sldMk cId="0" sldId="292"/>
            <ac:spMk id="23" creationId="{C4D9E48A-C0E0-5A9B-7006-9C8367BDAF0E}"/>
          </ac:spMkLst>
        </pc:spChg>
        <pc:spChg chg="add mod ord">
          <ac:chgData name="Daniel Khashabi" userId="62390808-c838-45e6-be59-d6fd0d208bc8" providerId="ADAL" clId="{869B6155-D3EA-B248-88FD-3C87DF8AEA16}" dt="2023-02-28T02:13:40.353" v="7747" actId="20577"/>
          <ac:spMkLst>
            <pc:docMk/>
            <pc:sldMk cId="0" sldId="292"/>
            <ac:spMk id="24" creationId="{6F630B2D-36EE-C548-27C3-750915AB32A9}"/>
          </ac:spMkLst>
        </pc:s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5" creationId="{00000000-0000-0000-0000-000000000000}"/>
          </ac:grpSpMkLst>
        </pc:gr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10" creationId="{00000000-0000-0000-0000-000000000000}"/>
          </ac:grpSpMkLst>
        </pc:grp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5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6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7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8" creationId="{00000000-0000-0000-0000-000000000000}"/>
          </ac:graphicFrameMkLst>
        </pc:graphicFrameChg>
      </pc:sldChg>
      <pc:sldChg chg="modSp mod">
        <pc:chgData name="Daniel Khashabi" userId="62390808-c838-45e6-be59-d6fd0d208bc8" providerId="ADAL" clId="{869B6155-D3EA-B248-88FD-3C87DF8AEA16}" dt="2023-02-23T18:41:44.659" v="98" actId="1035"/>
        <pc:sldMkLst>
          <pc:docMk/>
          <pc:sldMk cId="0" sldId="301"/>
        </pc:sldMkLst>
        <pc:spChg chg="mod">
          <ac:chgData name="Daniel Khashabi" userId="62390808-c838-45e6-be59-d6fd0d208bc8" providerId="ADAL" clId="{869B6155-D3EA-B248-88FD-3C87DF8AEA16}" dt="2023-02-23T18:41:44.659" v="98" actId="1035"/>
          <ac:spMkLst>
            <pc:docMk/>
            <pc:sldMk cId="0" sldId="301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869B6155-D3EA-B248-88FD-3C87DF8AEA16}" dt="2023-02-27T00:06:13.894" v="1568" actId="1076"/>
        <pc:sldMkLst>
          <pc:docMk/>
          <pc:sldMk cId="3022393508" sldId="304"/>
        </pc:sldMkLst>
        <pc:spChg chg="mod">
          <ac:chgData name="Daniel Khashabi" userId="62390808-c838-45e6-be59-d6fd0d208bc8" providerId="ADAL" clId="{869B6155-D3EA-B248-88FD-3C87DF8AEA16}" dt="2023-02-27T00:06:13.894" v="1568" actId="1076"/>
          <ac:spMkLst>
            <pc:docMk/>
            <pc:sldMk cId="3022393508" sldId="304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05:42.713" v="1560" actId="2696"/>
        <pc:sldMkLst>
          <pc:docMk/>
          <pc:sldMk cId="3539864448" sldId="304"/>
        </pc:sldMkLst>
      </pc:sldChg>
      <pc:sldChg chg="modSp mod">
        <pc:chgData name="Daniel Khashabi" userId="62390808-c838-45e6-be59-d6fd0d208bc8" providerId="ADAL" clId="{869B6155-D3EA-B248-88FD-3C87DF8AEA16}" dt="2023-02-27T15:39:13.775" v="6537" actId="115"/>
        <pc:sldMkLst>
          <pc:docMk/>
          <pc:sldMk cId="330968175" sldId="305"/>
        </pc:sldMkLst>
        <pc:spChg chg="mod">
          <ac:chgData name="Daniel Khashabi" userId="62390808-c838-45e6-be59-d6fd0d208bc8" providerId="ADAL" clId="{869B6155-D3EA-B248-88FD-3C87DF8AEA16}" dt="2023-02-27T15:39:13.775" v="6537" actId="115"/>
          <ac:spMkLst>
            <pc:docMk/>
            <pc:sldMk cId="330968175" sldId="305"/>
            <ac:spMk id="11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16:45.521" v="7759" actId="2696"/>
        <pc:sldMkLst>
          <pc:docMk/>
          <pc:sldMk cId="0" sldId="310"/>
        </pc:sldMkLst>
      </pc:sldChg>
      <pc:sldChg chg="del">
        <pc:chgData name="Daniel Khashabi" userId="62390808-c838-45e6-be59-d6fd0d208bc8" providerId="ADAL" clId="{869B6155-D3EA-B248-88FD-3C87DF8AEA16}" dt="2023-02-23T18:40:42.705" v="3" actId="2696"/>
        <pc:sldMkLst>
          <pc:docMk/>
          <pc:sldMk cId="3260301037" sldId="312"/>
        </pc:sldMkLst>
      </pc:sldChg>
      <pc:sldChg chg="modSp mod">
        <pc:chgData name="Daniel Khashabi" userId="62390808-c838-45e6-be59-d6fd0d208bc8" providerId="ADAL" clId="{869B6155-D3EA-B248-88FD-3C87DF8AEA16}" dt="2023-02-28T02:32:20.137" v="8234" actId="1036"/>
        <pc:sldMkLst>
          <pc:docMk/>
          <pc:sldMk cId="2770273199" sldId="318"/>
        </pc:sldMkLst>
        <pc:spChg chg="mod">
          <ac:chgData name="Daniel Khashabi" userId="62390808-c838-45e6-be59-d6fd0d208bc8" providerId="ADAL" clId="{869B6155-D3EA-B248-88FD-3C87DF8AEA16}" dt="2023-02-28T02:32:00.097" v="8225" actId="20577"/>
          <ac:spMkLst>
            <pc:docMk/>
            <pc:sldMk cId="2770273199" sldId="318"/>
            <ac:spMk id="2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8T02:32:20.137" v="8234" actId="1036"/>
          <ac:grpSpMkLst>
            <pc:docMk/>
            <pc:sldMk cId="2770273199" sldId="318"/>
            <ac:grpSpMk id="3" creationId="{00000000-0000-0000-0000-000000000000}"/>
          </ac:grpSpMkLst>
        </pc:grpChg>
      </pc:sldChg>
      <pc:sldChg chg="modSp mod">
        <pc:chgData name="Daniel Khashabi" userId="62390808-c838-45e6-be59-d6fd0d208bc8" providerId="ADAL" clId="{869B6155-D3EA-B248-88FD-3C87DF8AEA16}" dt="2023-02-28T02:29:03.896" v="8180" actId="20577"/>
        <pc:sldMkLst>
          <pc:docMk/>
          <pc:sldMk cId="3429003378" sldId="319"/>
        </pc:sldMkLst>
        <pc:spChg chg="mod">
          <ac:chgData name="Daniel Khashabi" userId="62390808-c838-45e6-be59-d6fd0d208bc8" providerId="ADAL" clId="{869B6155-D3EA-B248-88FD-3C87DF8AEA16}" dt="2023-02-28T02:29:03.896" v="8180" actId="20577"/>
          <ac:spMkLst>
            <pc:docMk/>
            <pc:sldMk cId="3429003378" sldId="319"/>
            <ac:spMk id="2" creationId="{00000000-0000-0000-0000-000000000000}"/>
          </ac:spMkLst>
        </pc:spChg>
      </pc:sldChg>
      <pc:sldChg chg="modSp add del mod">
        <pc:chgData name="Daniel Khashabi" userId="62390808-c838-45e6-be59-d6fd0d208bc8" providerId="ADAL" clId="{869B6155-D3EA-B248-88FD-3C87DF8AEA16}" dt="2023-02-23T18:40:48.461" v="12" actId="20577"/>
        <pc:sldMkLst>
          <pc:docMk/>
          <pc:sldMk cId="617374293" sldId="320"/>
        </pc:sldMkLst>
        <pc:spChg chg="mod">
          <ac:chgData name="Daniel Khashabi" userId="62390808-c838-45e6-be59-d6fd0d208bc8" providerId="ADAL" clId="{869B6155-D3EA-B248-88FD-3C87DF8AEA16}" dt="2023-02-23T18:40:48.461" v="12" actId="20577"/>
          <ac:spMkLst>
            <pc:docMk/>
            <pc:sldMk cId="617374293" sldId="320"/>
            <ac:spMk id="2" creationId="{7963FB8C-984D-4963-B21F-E3CA415E94CA}"/>
          </ac:spMkLst>
        </pc:spChg>
      </pc:sldChg>
      <pc:sldChg chg="modSp mod">
        <pc:chgData name="Daniel Khashabi" userId="62390808-c838-45e6-be59-d6fd0d208bc8" providerId="ADAL" clId="{869B6155-D3EA-B248-88FD-3C87DF8AEA16}" dt="2023-02-28T02:28:40.101" v="8146" actId="207"/>
        <pc:sldMkLst>
          <pc:docMk/>
          <pc:sldMk cId="4174653646" sldId="321"/>
        </pc:sldMkLst>
        <pc:spChg chg="mod">
          <ac:chgData name="Daniel Khashabi" userId="62390808-c838-45e6-be59-d6fd0d208bc8" providerId="ADAL" clId="{869B6155-D3EA-B248-88FD-3C87DF8AEA16}" dt="2023-02-28T02:28:40.101" v="8146" actId="207"/>
          <ac:spMkLst>
            <pc:docMk/>
            <pc:sldMk cId="4174653646" sldId="321"/>
            <ac:spMk id="5" creationId="{C9833472-4CAC-AAB4-C6B6-E25F63A23E4C}"/>
          </ac:spMkLst>
        </pc:spChg>
      </pc:sldChg>
      <pc:sldChg chg="modSp mod">
        <pc:chgData name="Daniel Khashabi" userId="62390808-c838-45e6-be59-d6fd0d208bc8" providerId="ADAL" clId="{869B6155-D3EA-B248-88FD-3C87DF8AEA16}" dt="2023-02-28T02:26:04.456" v="8010" actId="1036"/>
        <pc:sldMkLst>
          <pc:docMk/>
          <pc:sldMk cId="4081051651" sldId="323"/>
        </pc:sldMkLst>
        <pc:spChg chg="mod">
          <ac:chgData name="Daniel Khashabi" userId="62390808-c838-45e6-be59-d6fd0d208bc8" providerId="ADAL" clId="{869B6155-D3EA-B248-88FD-3C87DF8AEA16}" dt="2023-02-28T02:26:02.450" v="8006" actId="1036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6:04.456" v="8010" actId="1036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5:17.201" v="7997" actId="368"/>
          <ac:spMkLst>
            <pc:docMk/>
            <pc:sldMk cId="4081051651" sldId="323"/>
            <ac:spMk id="15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482481836" sldId="324"/>
        </pc:sldMkLst>
      </pc:sldChg>
      <pc:sldChg chg="del">
        <pc:chgData name="Daniel Khashabi" userId="62390808-c838-45e6-be59-d6fd0d208bc8" providerId="ADAL" clId="{869B6155-D3EA-B248-88FD-3C87DF8AEA16}" dt="2023-02-26T23:40:22.894" v="973" actId="2696"/>
        <pc:sldMkLst>
          <pc:docMk/>
          <pc:sldMk cId="1882086378" sldId="324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08398057" sldId="324"/>
        </pc:sldMkLst>
      </pc:sldChg>
      <pc:sldChg chg="del">
        <pc:chgData name="Daniel Khashabi" userId="62390808-c838-45e6-be59-d6fd0d208bc8" providerId="ADAL" clId="{869B6155-D3EA-B248-88FD-3C87DF8AEA16}" dt="2023-02-27T00:40:10.779" v="2341" actId="2696"/>
        <pc:sldMkLst>
          <pc:docMk/>
          <pc:sldMk cId="1782586008" sldId="330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814921833" sldId="333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09922209" sldId="333"/>
        </pc:sldMkLst>
        <pc:spChg chg="add del mod">
          <ac:chgData name="Daniel Khashabi" userId="62390808-c838-45e6-be59-d6fd0d208bc8" providerId="ADAL" clId="{869B6155-D3EA-B248-88FD-3C87DF8AEA16}" dt="2023-02-28T01:33:03.991" v="7430" actId="20577"/>
          <ac:spMkLst>
            <pc:docMk/>
            <pc:sldMk cId="3909922209" sldId="333"/>
            <ac:spMk id="6" creationId="{1DDAEEFE-2653-DB31-8D0C-7B55F445EEB5}"/>
          </ac:spMkLst>
        </pc:spChg>
        <pc:spChg chg="add del mod">
          <ac:chgData name="Daniel Khashabi" userId="62390808-c838-45e6-be59-d6fd0d208bc8" providerId="ADAL" clId="{869B6155-D3EA-B248-88FD-3C87DF8AEA16}" dt="2023-02-28T01:31:20.401" v="7118" actId="478"/>
          <ac:spMkLst>
            <pc:docMk/>
            <pc:sldMk cId="3909922209" sldId="333"/>
            <ac:spMk id="9" creationId="{45CA8F71-9D0C-80E3-2584-119C342F9184}"/>
          </ac:spMkLst>
        </pc:spChg>
        <pc:picChg chg="del mod">
          <ac:chgData name="Daniel Khashabi" userId="62390808-c838-45e6-be59-d6fd0d208bc8" providerId="ADAL" clId="{869B6155-D3EA-B248-88FD-3C87DF8AEA16}" dt="2023-02-28T01:31:22.327" v="7123" actId="21"/>
          <ac:picMkLst>
            <pc:docMk/>
            <pc:sldMk cId="3909922209" sldId="333"/>
            <ac:picMk id="3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31:21.453" v="7122"/>
          <ac:picMkLst>
            <pc:docMk/>
            <pc:sldMk cId="3909922209" sldId="333"/>
            <ac:picMk id="7" creationId="{2D859E65-BC60-8CF8-8335-8C775E113197}"/>
          </ac:picMkLst>
        </pc:picChg>
        <pc:picChg chg="add mod">
          <ac:chgData name="Daniel Khashabi" userId="62390808-c838-45e6-be59-d6fd0d208bc8" providerId="ADAL" clId="{869B6155-D3EA-B248-88FD-3C87DF8AEA16}" dt="2023-02-28T01:31:27.239" v="7126" actId="1076"/>
          <ac:picMkLst>
            <pc:docMk/>
            <pc:sldMk cId="3909922209" sldId="333"/>
            <ac:picMk id="10" creationId="{AA9899B8-115C-CDBE-A23B-584B9B6DDDBB}"/>
          </ac:picMkLst>
        </pc:pic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1096237941" sldId="335"/>
        </pc:sldMkLst>
        <pc:spChg chg="add del">
          <ac:chgData name="Daniel Khashabi" userId="62390808-c838-45e6-be59-d6fd0d208bc8" providerId="ADAL" clId="{869B6155-D3EA-B248-88FD-3C87DF8AEA16}" dt="2023-02-28T01:29:10.592" v="7102"/>
          <ac:spMkLst>
            <pc:docMk/>
            <pc:sldMk cId="1096237941" sldId="335"/>
            <ac:spMk id="7" creationId="{F96B6F18-3D21-297A-46E0-B5085395BB69}"/>
          </ac:spMkLst>
        </pc:spChg>
        <pc:picChg chg="mod">
          <ac:chgData name="Daniel Khashabi" userId="62390808-c838-45e6-be59-d6fd0d208bc8" providerId="ADAL" clId="{869B6155-D3EA-B248-88FD-3C87DF8AEA16}" dt="2023-02-28T01:29:10.998" v="7104" actId="1076"/>
          <ac:picMkLst>
            <pc:docMk/>
            <pc:sldMk cId="1096237941" sldId="335"/>
            <ac:picMk id="3" creationId="{00000000-0000-0000-0000-000000000000}"/>
          </ac:picMkLst>
        </pc:picChg>
        <pc:picChg chg="add del">
          <ac:chgData name="Daniel Khashabi" userId="62390808-c838-45e6-be59-d6fd0d208bc8" providerId="ADAL" clId="{869B6155-D3EA-B248-88FD-3C87DF8AEA16}" dt="2023-02-28T01:29:10.392" v="7100" actId="478"/>
          <ac:picMkLst>
            <pc:docMk/>
            <pc:sldMk cId="1096237941" sldId="335"/>
            <ac:picMk id="4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29:14.704" v="7108" actId="14100"/>
          <ac:picMkLst>
            <pc:docMk/>
            <pc:sldMk cId="1096237941" sldId="335"/>
            <ac:picMk id="8" creationId="{6468CD67-225D-735B-2669-16427DDAFE4C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340573015" sldId="335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121871667" sldId="337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869B6155-D3EA-B248-88FD-3C87DF8AEA16}" dt="2023-02-28T01:25:01.888" v="7072" actId="1076"/>
          <ac:spMkLst>
            <pc:docMk/>
            <pc:sldMk cId="4039986460" sldId="337"/>
            <ac:spMk id="7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1:24:55.289" v="7070"/>
          <ac:spMkLst>
            <pc:docMk/>
            <pc:sldMk cId="4039986460" sldId="337"/>
            <ac:spMk id="8" creationId="{955FE260-E95C-C748-7A0A-146A046032C3}"/>
          </ac:spMkLst>
        </pc:spChg>
        <pc:grpChg chg="mod">
          <ac:chgData name="Daniel Khashabi" userId="62390808-c838-45e6-be59-d6fd0d208bc8" providerId="ADAL" clId="{869B6155-D3EA-B248-88FD-3C87DF8AEA16}" dt="2023-02-28T01:25:16.277" v="7078" actId="1076"/>
          <ac:grpSpMkLst>
            <pc:docMk/>
            <pc:sldMk cId="4039986460" sldId="337"/>
            <ac:grpSpMk id="3" creationId="{00000000-0000-0000-0000-000000000000}"/>
          </ac:grpSpMkLst>
        </pc:grpChg>
        <pc:picChg chg="add mod">
          <ac:chgData name="Daniel Khashabi" userId="62390808-c838-45e6-be59-d6fd0d208bc8" providerId="ADAL" clId="{869B6155-D3EA-B248-88FD-3C87DF8AEA16}" dt="2023-02-28T01:25:09.567" v="7075" actId="1076"/>
          <ac:picMkLst>
            <pc:docMk/>
            <pc:sldMk cId="4039986460" sldId="337"/>
            <ac:picMk id="9" creationId="{C92704F9-77FC-C4E8-5921-7AB7DAD88B09}"/>
          </ac:picMkLst>
        </pc:picChg>
      </pc:sldChg>
      <pc:sldChg chg="del mod modShow">
        <pc:chgData name="Daniel Khashabi" userId="62390808-c838-45e6-be59-d6fd0d208bc8" providerId="ADAL" clId="{869B6155-D3EA-B248-88FD-3C87DF8AEA16}" dt="2023-02-28T01:34:12.257" v="7431" actId="2696"/>
        <pc:sldMkLst>
          <pc:docMk/>
          <pc:sldMk cId="2182665769" sldId="338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693352940" sldId="338"/>
        </pc:sldMkLst>
      </pc:sldChg>
      <pc:sldChg chg="addSp delSp modSp mod">
        <pc:chgData name="Daniel Khashabi" userId="62390808-c838-45e6-be59-d6fd0d208bc8" providerId="ADAL" clId="{869B6155-D3EA-B248-88FD-3C87DF8AEA16}" dt="2023-02-28T02:18:36.314" v="7802" actId="27636"/>
        <pc:sldMkLst>
          <pc:docMk/>
          <pc:sldMk cId="3245543822" sldId="341"/>
        </pc:sldMkLst>
        <pc:spChg chg="del mod">
          <ac:chgData name="Daniel Khashabi" userId="62390808-c838-45e6-be59-d6fd0d208bc8" providerId="ADAL" clId="{869B6155-D3EA-B248-88FD-3C87DF8AEA16}" dt="2023-02-28T02:18:36.238" v="7801" actId="478"/>
          <ac:spMkLst>
            <pc:docMk/>
            <pc:sldMk cId="3245543822" sldId="341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6.314" v="7802" actId="27636"/>
          <ac:spMkLst>
            <pc:docMk/>
            <pc:sldMk cId="3245543822" sldId="341"/>
            <ac:spMk id="16" creationId="{48B43DC1-AAF9-5917-E2B4-F19651DABAE8}"/>
          </ac:spMkLst>
        </pc:spChg>
      </pc:sldChg>
      <pc:sldChg chg="addSp delSp modSp mod chgLayout">
        <pc:chgData name="Daniel Khashabi" userId="62390808-c838-45e6-be59-d6fd0d208bc8" providerId="ADAL" clId="{869B6155-D3EA-B248-88FD-3C87DF8AEA16}" dt="2023-02-28T00:53:06.692" v="6907" actId="20577"/>
        <pc:sldMkLst>
          <pc:docMk/>
          <pc:sldMk cId="105956048" sldId="342"/>
        </pc:sldMkLst>
        <pc:spChg chg="mod ord">
          <ac:chgData name="Daniel Khashabi" userId="62390808-c838-45e6-be59-d6fd0d208bc8" providerId="ADAL" clId="{869B6155-D3EA-B248-88FD-3C87DF8AEA16}" dt="2023-02-28T00:44:56.249" v="6729" actId="700"/>
          <ac:spMkLst>
            <pc:docMk/>
            <pc:sldMk cId="105956048" sldId="342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0:53:06.692" v="6907" actId="20577"/>
          <ac:spMkLst>
            <pc:docMk/>
            <pc:sldMk cId="105956048" sldId="342"/>
            <ac:spMk id="6" creationId="{1BBF074E-03F7-9D02-74CA-990E521D13CC}"/>
          </ac:spMkLst>
        </pc:spChg>
      </pc:sldChg>
      <pc:sldChg chg="modSp mod">
        <pc:chgData name="Daniel Khashabi" userId="62390808-c838-45e6-be59-d6fd0d208bc8" providerId="ADAL" clId="{869B6155-D3EA-B248-88FD-3C87DF8AEA16}" dt="2023-02-28T02:24:08.389" v="7973"/>
        <pc:sldMkLst>
          <pc:docMk/>
          <pc:sldMk cId="2154282925" sldId="351"/>
        </pc:sldMkLst>
        <pc:spChg chg="mod">
          <ac:chgData name="Daniel Khashabi" userId="62390808-c838-45e6-be59-d6fd0d208bc8" providerId="ADAL" clId="{869B6155-D3EA-B248-88FD-3C87DF8AEA16}" dt="2023-02-28T02:24:08.389" v="7973"/>
          <ac:spMkLst>
            <pc:docMk/>
            <pc:sldMk cId="2154282925" sldId="351"/>
            <ac:spMk id="2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8T02:24:05.569" v="7972"/>
        <pc:sldMkLst>
          <pc:docMk/>
          <pc:sldMk cId="2160004654" sldId="352"/>
        </pc:sldMkLst>
        <pc:spChg chg="mod">
          <ac:chgData name="Daniel Khashabi" userId="62390808-c838-45e6-be59-d6fd0d208bc8" providerId="ADAL" clId="{869B6155-D3EA-B248-88FD-3C87DF8AEA16}" dt="2023-02-28T02:24:05.569" v="7972"/>
          <ac:spMkLst>
            <pc:docMk/>
            <pc:sldMk cId="2160004654" sldId="352"/>
            <ac:spMk id="2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8T02:24:03.323" v="7971"/>
        <pc:sldMkLst>
          <pc:docMk/>
          <pc:sldMk cId="96379504" sldId="353"/>
        </pc:sldMkLst>
        <pc:spChg chg="mod">
          <ac:chgData name="Daniel Khashabi" userId="62390808-c838-45e6-be59-d6fd0d208bc8" providerId="ADAL" clId="{869B6155-D3EA-B248-88FD-3C87DF8AEA16}" dt="2023-02-28T02:24:03.323" v="7971"/>
          <ac:spMkLst>
            <pc:docMk/>
            <pc:sldMk cId="96379504" sldId="353"/>
            <ac:spMk id="2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8T02:23:50.487" v="7970" actId="20577"/>
        <pc:sldMkLst>
          <pc:docMk/>
          <pc:sldMk cId="4201799900" sldId="354"/>
        </pc:sldMkLst>
        <pc:spChg chg="mod">
          <ac:chgData name="Daniel Khashabi" userId="62390808-c838-45e6-be59-d6fd0d208bc8" providerId="ADAL" clId="{869B6155-D3EA-B248-88FD-3C87DF8AEA16}" dt="2023-02-28T02:23:50.487" v="7970" actId="20577"/>
          <ac:spMkLst>
            <pc:docMk/>
            <pc:sldMk cId="4201799900" sldId="354"/>
            <ac:spMk id="2" creationId="{00000000-0000-0000-0000-000000000000}"/>
          </ac:spMkLst>
        </pc:spChg>
      </pc:sldChg>
      <pc:sldChg chg="addSp modSp mod">
        <pc:chgData name="Daniel Khashabi" userId="62390808-c838-45e6-be59-d6fd0d208bc8" providerId="ADAL" clId="{869B6155-D3EA-B248-88FD-3C87DF8AEA16}" dt="2023-02-28T02:21:37.010" v="7915" actId="1076"/>
        <pc:sldMkLst>
          <pc:docMk/>
          <pc:sldMk cId="1364432378" sldId="358"/>
        </pc:sldMkLst>
        <pc:spChg chg="add mod">
          <ac:chgData name="Daniel Khashabi" userId="62390808-c838-45e6-be59-d6fd0d208bc8" providerId="ADAL" clId="{869B6155-D3EA-B248-88FD-3C87DF8AEA16}" dt="2023-02-28T02:21:20.482" v="7867" actId="1076"/>
          <ac:spMkLst>
            <pc:docMk/>
            <pc:sldMk cId="1364432378" sldId="358"/>
            <ac:spMk id="6" creationId="{19FFA8AA-9B60-47DA-42D6-6339FD221F4E}"/>
          </ac:spMkLst>
        </pc:spChg>
        <pc:spChg chg="mod">
          <ac:chgData name="Daniel Khashabi" userId="62390808-c838-45e6-be59-d6fd0d208bc8" providerId="ADAL" clId="{869B6155-D3EA-B248-88FD-3C87DF8AEA16}" dt="2023-02-28T02:21:37.010" v="7915" actId="1076"/>
          <ac:spMkLst>
            <pc:docMk/>
            <pc:sldMk cId="1364432378" sldId="358"/>
            <ac:spMk id="7" creationId="{902FB25E-6A34-8FEC-EA96-A9A939C83B8E}"/>
          </ac:spMkLst>
        </pc:spChg>
      </pc:sldChg>
      <pc:sldChg chg="modSp mod">
        <pc:chgData name="Daniel Khashabi" userId="62390808-c838-45e6-be59-d6fd0d208bc8" providerId="ADAL" clId="{869B6155-D3EA-B248-88FD-3C87DF8AEA16}" dt="2023-02-28T02:23:31.875" v="7930" actId="1035"/>
        <pc:sldMkLst>
          <pc:docMk/>
          <pc:sldMk cId="2617117690" sldId="359"/>
        </pc:sldMkLst>
        <pc:spChg chg="mod">
          <ac:chgData name="Daniel Khashabi" userId="62390808-c838-45e6-be59-d6fd0d208bc8" providerId="ADAL" clId="{869B6155-D3EA-B248-88FD-3C87DF8AEA16}" dt="2023-02-28T02:23:31.875" v="7930" actId="1035"/>
          <ac:spMkLst>
            <pc:docMk/>
            <pc:sldMk cId="2617117690" sldId="359"/>
            <ac:spMk id="11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2-28T02:18:58.256" v="7809"/>
        <pc:sldMkLst>
          <pc:docMk/>
          <pc:sldMk cId="1748400698" sldId="361"/>
        </pc:sldMkLst>
        <pc:spChg chg="del mod">
          <ac:chgData name="Daniel Khashabi" userId="62390808-c838-45e6-be59-d6fd0d208bc8" providerId="ADAL" clId="{869B6155-D3EA-B248-88FD-3C87DF8AEA16}" dt="2023-02-28T02:18:55.480" v="7804" actId="478"/>
          <ac:spMkLst>
            <pc:docMk/>
            <pc:sldMk cId="1748400698" sldId="361"/>
            <ac:spMk id="2" creationId="{D037BE77-B556-EC38-199D-9D971F5FC786}"/>
          </ac:spMkLst>
        </pc:spChg>
        <pc:spChg chg="add del mod">
          <ac:chgData name="Daniel Khashabi" userId="62390808-c838-45e6-be59-d6fd0d208bc8" providerId="ADAL" clId="{869B6155-D3EA-B248-88FD-3C87DF8AEA16}" dt="2023-02-28T02:18:58.013" v="7808" actId="478"/>
          <ac:spMkLst>
            <pc:docMk/>
            <pc:sldMk cId="1748400698" sldId="361"/>
            <ac:spMk id="5" creationId="{CB254F88-FB8B-4AB0-776A-00C2FD9A4E95}"/>
          </ac:spMkLst>
        </pc:spChg>
        <pc:spChg chg="add del mod">
          <ac:chgData name="Daniel Khashabi" userId="62390808-c838-45e6-be59-d6fd0d208bc8" providerId="ADAL" clId="{869B6155-D3EA-B248-88FD-3C87DF8AEA16}" dt="2023-02-28T02:18:56.708" v="7807"/>
          <ac:spMkLst>
            <pc:docMk/>
            <pc:sldMk cId="1748400698" sldId="361"/>
            <ac:spMk id="6" creationId="{99272B8F-4CFA-BD14-BE0C-476EEA1C0460}"/>
          </ac:spMkLst>
        </pc:spChg>
        <pc:spChg chg="add mod">
          <ac:chgData name="Daniel Khashabi" userId="62390808-c838-45e6-be59-d6fd0d208bc8" providerId="ADAL" clId="{869B6155-D3EA-B248-88FD-3C87DF8AEA16}" dt="2023-02-28T02:18:58.256" v="7809"/>
          <ac:spMkLst>
            <pc:docMk/>
            <pc:sldMk cId="1748400698" sldId="361"/>
            <ac:spMk id="7" creationId="{1C14DC80-1F08-1B3F-AC6C-044CCB2CFC6B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2478595923" sldId="362"/>
        </pc:sldMkLst>
      </pc:sldChg>
      <pc:sldChg chg="delSp del mod">
        <pc:chgData name="Daniel Khashabi" userId="62390808-c838-45e6-be59-d6fd0d208bc8" providerId="ADAL" clId="{869B6155-D3EA-B248-88FD-3C87DF8AEA16}" dt="2023-02-27T00:07:21.860" v="1587" actId="2696"/>
        <pc:sldMkLst>
          <pc:docMk/>
          <pc:sldMk cId="168093930" sldId="366"/>
        </pc:sldMkLst>
        <pc:picChg chg="del">
          <ac:chgData name="Daniel Khashabi" userId="62390808-c838-45e6-be59-d6fd0d208bc8" providerId="ADAL" clId="{869B6155-D3EA-B248-88FD-3C87DF8AEA16}" dt="2023-02-27T00:06:46.426" v="1570" actId="21"/>
          <ac:picMkLst>
            <pc:docMk/>
            <pc:sldMk cId="168093930" sldId="366"/>
            <ac:picMk id="439" creationId="{00000000-0000-0000-0000-000000000000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7:21.241" v="1586" actId="2696"/>
        <pc:sldMkLst>
          <pc:docMk/>
          <pc:sldMk cId="3245048435" sldId="367"/>
        </pc:sldMkLst>
        <pc:spChg chg="mod">
          <ac:chgData name="Daniel Khashabi" userId="62390808-c838-45e6-be59-d6fd0d208bc8" providerId="ADAL" clId="{869B6155-D3EA-B248-88FD-3C87DF8AEA16}" dt="2023-02-27T00:07:06.585" v="1578" actId="21"/>
          <ac:spMkLst>
            <pc:docMk/>
            <pc:sldMk cId="3245048435" sldId="367"/>
            <ac:spMk id="404" creationId="{00000000-0000-0000-0000-000000000000}"/>
          </ac:spMkLst>
        </pc:spChg>
      </pc:sldChg>
      <pc:sldChg chg="addSp modSp mod ord">
        <pc:chgData name="Daniel Khashabi" userId="62390808-c838-45e6-be59-d6fd0d208bc8" providerId="ADAL" clId="{869B6155-D3EA-B248-88FD-3C87DF8AEA16}" dt="2023-02-27T00:48:41.504" v="2903" actId="20578"/>
        <pc:sldMkLst>
          <pc:docMk/>
          <pc:sldMk cId="513380657" sldId="368"/>
        </pc:sldMkLst>
        <pc:spChg chg="add mod">
          <ac:chgData name="Daniel Khashabi" userId="62390808-c838-45e6-be59-d6fd0d208bc8" providerId="ADAL" clId="{869B6155-D3EA-B248-88FD-3C87DF8AEA16}" dt="2023-02-27T00:07:19.511" v="1585" actId="1076"/>
          <ac:spMkLst>
            <pc:docMk/>
            <pc:sldMk cId="513380657" sldId="368"/>
            <ac:spMk id="5" creationId="{367190B3-00C1-118F-FBB6-3AAD5C23DD3C}"/>
          </ac:spMkLst>
        </pc:spChg>
        <pc:picChg chg="add mod">
          <ac:chgData name="Daniel Khashabi" userId="62390808-c838-45e6-be59-d6fd0d208bc8" providerId="ADAL" clId="{869B6155-D3EA-B248-88FD-3C87DF8AEA16}" dt="2023-02-27T00:07:10.953" v="1580" actId="1076"/>
          <ac:picMkLst>
            <pc:docMk/>
            <pc:sldMk cId="513380657" sldId="368"/>
            <ac:picMk id="3" creationId="{4C83BA5D-C537-A376-9765-D6BB96CA86D5}"/>
          </ac:picMkLst>
        </pc:pic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7"/>
        </pc:sldMkLst>
      </pc:sldChg>
      <pc:sldChg chg="add del">
        <pc:chgData name="Daniel Khashabi" userId="62390808-c838-45e6-be59-d6fd0d208bc8" providerId="ADAL" clId="{869B6155-D3EA-B248-88FD-3C87DF8AEA16}" dt="2023-02-28T02:51:31.495" v="8634" actId="2696"/>
        <pc:sldMkLst>
          <pc:docMk/>
          <pc:sldMk cId="562671787" sldId="37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80587743" sldId="37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8"/>
        </pc:sldMkLst>
      </pc:sldChg>
      <pc:sldChg chg="add del">
        <pc:chgData name="Daniel Khashabi" userId="62390808-c838-45e6-be59-d6fd0d208bc8" providerId="ADAL" clId="{869B6155-D3EA-B248-88FD-3C87DF8AEA16}" dt="2023-02-28T02:51:31.492" v="8633" actId="2696"/>
        <pc:sldMkLst>
          <pc:docMk/>
          <pc:sldMk cId="1362044086" sldId="37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656147616" sldId="37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0"/>
        </pc:sldMkLst>
      </pc:sldChg>
      <pc:sldChg chg="add del">
        <pc:chgData name="Daniel Khashabi" userId="62390808-c838-45e6-be59-d6fd0d208bc8" providerId="ADAL" clId="{869B6155-D3EA-B248-88FD-3C87DF8AEA16}" dt="2023-02-28T02:51:31.485" v="8631" actId="2696"/>
        <pc:sldMkLst>
          <pc:docMk/>
          <pc:sldMk cId="1148784718" sldId="38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42665556" sldId="380"/>
        </pc:sldMkLst>
      </pc:sldChg>
      <pc:sldChg chg="add del">
        <pc:chgData name="Daniel Khashabi" userId="62390808-c838-45e6-be59-d6fd0d208bc8" providerId="ADAL" clId="{869B6155-D3EA-B248-88FD-3C87DF8AEA16}" dt="2023-02-27T00:09:54.294" v="1647" actId="2696"/>
        <pc:sldMkLst>
          <pc:docMk/>
          <pc:sldMk cId="2400136594" sldId="381"/>
        </pc:sldMkLst>
      </pc:sldChg>
      <pc:sldChg chg="del">
        <pc:chgData name="Daniel Khashabi" userId="62390808-c838-45e6-be59-d6fd0d208bc8" providerId="ADAL" clId="{869B6155-D3EA-B248-88FD-3C87DF8AEA16}" dt="2023-02-27T00:09:50.125" v="1645" actId="2696"/>
        <pc:sldMkLst>
          <pc:docMk/>
          <pc:sldMk cId="2452002964" sldId="381"/>
        </pc:sldMkLst>
      </pc:sldChg>
      <pc:sldChg chg="modSp del mod">
        <pc:chgData name="Daniel Khashabi" userId="62390808-c838-45e6-be59-d6fd0d208bc8" providerId="ADAL" clId="{869B6155-D3EA-B248-88FD-3C87DF8AEA16}" dt="2023-02-27T00:11:19.035" v="1669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869B6155-D3EA-B248-88FD-3C87DF8AEA16}" dt="2023-02-27T00:06:33.147" v="1569" actId="14100"/>
          <ac:spMkLst>
            <pc:docMk/>
            <pc:sldMk cId="3897567501" sldId="382"/>
            <ac:spMk id="4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0:05:52.663" v="1563"/>
        <pc:sldMkLst>
          <pc:docMk/>
          <pc:sldMk cId="1819666990" sldId="383"/>
        </pc:sldMkLst>
      </pc:sldChg>
      <pc:sldChg chg="del mod modShow">
        <pc:chgData name="Daniel Khashabi" userId="62390808-c838-45e6-be59-d6fd0d208bc8" providerId="ADAL" clId="{869B6155-D3EA-B248-88FD-3C87DF8AEA16}" dt="2023-02-27T00:05:51.083" v="1562" actId="2696"/>
        <pc:sldMkLst>
          <pc:docMk/>
          <pc:sldMk cId="2688652433" sldId="38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5"/>
        </pc:sldMkLst>
      </pc:sldChg>
      <pc:sldChg chg="add del">
        <pc:chgData name="Daniel Khashabi" userId="62390808-c838-45e6-be59-d6fd0d208bc8" providerId="ADAL" clId="{869B6155-D3EA-B248-88FD-3C87DF8AEA16}" dt="2023-02-28T02:51:31.468" v="8626" actId="2696"/>
        <pc:sldMkLst>
          <pc:docMk/>
          <pc:sldMk cId="664859268" sldId="38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94241549" sldId="38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65416197" sldId="386"/>
        </pc:sldMkLst>
      </pc:sldChg>
      <pc:sldChg chg="add del">
        <pc:chgData name="Daniel Khashabi" userId="62390808-c838-45e6-be59-d6fd0d208bc8" providerId="ADAL" clId="{869B6155-D3EA-B248-88FD-3C87DF8AEA16}" dt="2023-02-28T02:51:31.465" v="8625" actId="2696"/>
        <pc:sldMkLst>
          <pc:docMk/>
          <pc:sldMk cId="1785131865" sldId="38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887325858" sldId="387"/>
        </pc:sldMkLst>
      </pc:sldChg>
      <pc:sldChg chg="add del">
        <pc:chgData name="Daniel Khashabi" userId="62390808-c838-45e6-be59-d6fd0d208bc8" providerId="ADAL" clId="{869B6155-D3EA-B248-88FD-3C87DF8AEA16}" dt="2023-02-28T02:51:31.463" v="8624" actId="2696"/>
        <pc:sldMkLst>
          <pc:docMk/>
          <pc:sldMk cId="4156548590" sldId="38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8"/>
        </pc:sldMkLst>
      </pc:sldChg>
      <pc:sldChg chg="add del">
        <pc:chgData name="Daniel Khashabi" userId="62390808-c838-45e6-be59-d6fd0d208bc8" providerId="ADAL" clId="{869B6155-D3EA-B248-88FD-3C87DF8AEA16}" dt="2023-02-28T02:51:31.460" v="8623" actId="2696"/>
        <pc:sldMkLst>
          <pc:docMk/>
          <pc:sldMk cId="2322045996" sldId="38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63112638" sldId="38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9"/>
        </pc:sldMkLst>
      </pc:sldChg>
      <pc:sldChg chg="add del">
        <pc:chgData name="Daniel Khashabi" userId="62390808-c838-45e6-be59-d6fd0d208bc8" providerId="ADAL" clId="{869B6155-D3EA-B248-88FD-3C87DF8AEA16}" dt="2023-02-28T02:51:31.455" v="8622" actId="2696"/>
        <pc:sldMkLst>
          <pc:docMk/>
          <pc:sldMk cId="1929465243" sldId="38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170471384" sldId="38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763604943" sldId="390"/>
        </pc:sldMkLst>
      </pc:sldChg>
      <pc:sldChg chg="add del">
        <pc:chgData name="Daniel Khashabi" userId="62390808-c838-45e6-be59-d6fd0d208bc8" providerId="ADAL" clId="{869B6155-D3EA-B248-88FD-3C87DF8AEA16}" dt="2023-02-28T02:51:31.452" v="8621" actId="2696"/>
        <pc:sldMkLst>
          <pc:docMk/>
          <pc:sldMk cId="3677366502" sldId="39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82287908" sldId="391"/>
        </pc:sldMkLst>
      </pc:sldChg>
      <pc:sldChg chg="add del">
        <pc:chgData name="Daniel Khashabi" userId="62390808-c838-45e6-be59-d6fd0d208bc8" providerId="ADAL" clId="{869B6155-D3EA-B248-88FD-3C87DF8AEA16}" dt="2023-02-28T02:51:31.449" v="8620" actId="2696"/>
        <pc:sldMkLst>
          <pc:docMk/>
          <pc:sldMk cId="2163867075" sldId="39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2"/>
        </pc:sldMkLst>
      </pc:sldChg>
      <pc:sldChg chg="add del">
        <pc:chgData name="Daniel Khashabi" userId="62390808-c838-45e6-be59-d6fd0d208bc8" providerId="ADAL" clId="{869B6155-D3EA-B248-88FD-3C87DF8AEA16}" dt="2023-02-28T02:51:31.446" v="8619" actId="2696"/>
        <pc:sldMkLst>
          <pc:docMk/>
          <pc:sldMk cId="1686644543" sldId="39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905568187" sldId="39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404843765" sldId="393"/>
        </pc:sldMkLst>
      </pc:sldChg>
      <pc:sldChg chg="add del">
        <pc:chgData name="Daniel Khashabi" userId="62390808-c838-45e6-be59-d6fd0d208bc8" providerId="ADAL" clId="{869B6155-D3EA-B248-88FD-3C87DF8AEA16}" dt="2023-02-28T02:51:31.442" v="8618" actId="2696"/>
        <pc:sldMkLst>
          <pc:docMk/>
          <pc:sldMk cId="4028205298" sldId="39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4"/>
        </pc:sldMkLst>
      </pc:sldChg>
      <pc:sldChg chg="add del">
        <pc:chgData name="Daniel Khashabi" userId="62390808-c838-45e6-be59-d6fd0d208bc8" providerId="ADAL" clId="{869B6155-D3EA-B248-88FD-3C87DF8AEA16}" dt="2023-02-28T02:51:31.439" v="8617" actId="2696"/>
        <pc:sldMkLst>
          <pc:docMk/>
          <pc:sldMk cId="3120769271" sldId="39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67891711" sldId="39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12656810" sldId="395"/>
        </pc:sldMkLst>
      </pc:sldChg>
      <pc:sldChg chg="add del">
        <pc:chgData name="Daniel Khashabi" userId="62390808-c838-45e6-be59-d6fd0d208bc8" providerId="ADAL" clId="{869B6155-D3EA-B248-88FD-3C87DF8AEA16}" dt="2023-02-28T02:51:31.436" v="8616" actId="2696"/>
        <pc:sldMkLst>
          <pc:docMk/>
          <pc:sldMk cId="1823376631" sldId="39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287338277" sldId="396"/>
        </pc:sldMkLst>
      </pc:sldChg>
      <pc:sldChg chg="add del">
        <pc:chgData name="Daniel Khashabi" userId="62390808-c838-45e6-be59-d6fd0d208bc8" providerId="ADAL" clId="{869B6155-D3EA-B248-88FD-3C87DF8AEA16}" dt="2023-02-28T02:51:31.432" v="8615" actId="2696"/>
        <pc:sldMkLst>
          <pc:docMk/>
          <pc:sldMk cId="2590976880" sldId="39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429410" sldId="397"/>
        </pc:sldMkLst>
      </pc:sldChg>
      <pc:sldChg chg="add del">
        <pc:chgData name="Daniel Khashabi" userId="62390808-c838-45e6-be59-d6fd0d208bc8" providerId="ADAL" clId="{869B6155-D3EA-B248-88FD-3C87DF8AEA16}" dt="2023-02-28T02:51:31.427" v="8614" actId="2696"/>
        <pc:sldMkLst>
          <pc:docMk/>
          <pc:sldMk cId="3548850629" sldId="39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8"/>
        </pc:sldMkLst>
      </pc:sldChg>
      <pc:sldChg chg="add del">
        <pc:chgData name="Daniel Khashabi" userId="62390808-c838-45e6-be59-d6fd0d208bc8" providerId="ADAL" clId="{869B6155-D3EA-B248-88FD-3C87DF8AEA16}" dt="2023-02-28T02:51:31.423" v="8613" actId="2696"/>
        <pc:sldMkLst>
          <pc:docMk/>
          <pc:sldMk cId="3622109324" sldId="39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4246217007" sldId="39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9"/>
        </pc:sldMkLst>
      </pc:sldChg>
      <pc:sldChg chg="add del">
        <pc:chgData name="Daniel Khashabi" userId="62390808-c838-45e6-be59-d6fd0d208bc8" providerId="ADAL" clId="{869B6155-D3EA-B248-88FD-3C87DF8AEA16}" dt="2023-02-28T02:51:31.420" v="8612" actId="2696"/>
        <pc:sldMkLst>
          <pc:docMk/>
          <pc:sldMk cId="1849408823" sldId="39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00075679" sldId="39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740678968" sldId="400"/>
        </pc:sldMkLst>
      </pc:sldChg>
      <pc:sldChg chg="add del">
        <pc:chgData name="Daniel Khashabi" userId="62390808-c838-45e6-be59-d6fd0d208bc8" providerId="ADAL" clId="{869B6155-D3EA-B248-88FD-3C87DF8AEA16}" dt="2023-02-28T02:51:31.415" v="8611" actId="2696"/>
        <pc:sldMkLst>
          <pc:docMk/>
          <pc:sldMk cId="4172458221" sldId="40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1"/>
        </pc:sldMkLst>
      </pc:sldChg>
      <pc:sldChg chg="add del">
        <pc:chgData name="Daniel Khashabi" userId="62390808-c838-45e6-be59-d6fd0d208bc8" providerId="ADAL" clId="{869B6155-D3EA-B248-88FD-3C87DF8AEA16}" dt="2023-02-28T02:51:31.411" v="8610" actId="2696"/>
        <pc:sldMkLst>
          <pc:docMk/>
          <pc:sldMk cId="2157142981" sldId="40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94523690" sldId="40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2"/>
        </pc:sldMkLst>
      </pc:sldChg>
      <pc:sldChg chg="add del">
        <pc:chgData name="Daniel Khashabi" userId="62390808-c838-45e6-be59-d6fd0d208bc8" providerId="ADAL" clId="{869B6155-D3EA-B248-88FD-3C87DF8AEA16}" dt="2023-02-28T02:51:31.408" v="8609" actId="2696"/>
        <pc:sldMkLst>
          <pc:docMk/>
          <pc:sldMk cId="2834563790" sldId="40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5387555" sldId="40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3"/>
        </pc:sldMkLst>
      </pc:sldChg>
      <pc:sldChg chg="add del">
        <pc:chgData name="Daniel Khashabi" userId="62390808-c838-45e6-be59-d6fd0d208bc8" providerId="ADAL" clId="{869B6155-D3EA-B248-88FD-3C87DF8AEA16}" dt="2023-02-28T02:51:31.404" v="8608" actId="2696"/>
        <pc:sldMkLst>
          <pc:docMk/>
          <pc:sldMk cId="2998290638" sldId="40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62413421" sldId="40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24977837" sldId="404"/>
        </pc:sldMkLst>
      </pc:sldChg>
      <pc:sldChg chg="add del">
        <pc:chgData name="Daniel Khashabi" userId="62390808-c838-45e6-be59-d6fd0d208bc8" providerId="ADAL" clId="{869B6155-D3EA-B248-88FD-3C87DF8AEA16}" dt="2023-02-28T02:51:31.399" v="8607" actId="2696"/>
        <pc:sldMkLst>
          <pc:docMk/>
          <pc:sldMk cId="2857964003" sldId="40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31466860" sldId="408"/>
        </pc:sldMkLst>
      </pc:sldChg>
      <pc:sldChg chg="add del">
        <pc:chgData name="Daniel Khashabi" userId="62390808-c838-45e6-be59-d6fd0d208bc8" providerId="ADAL" clId="{869B6155-D3EA-B248-88FD-3C87DF8AEA16}" dt="2023-02-28T02:51:31.394" v="8606" actId="2696"/>
        <pc:sldMkLst>
          <pc:docMk/>
          <pc:sldMk cId="3056724909" sldId="408"/>
        </pc:sldMkLst>
      </pc:sldChg>
      <pc:sldChg chg="del ord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38254164" sldId="409"/>
        </pc:sldMkLst>
      </pc:sldChg>
      <pc:sldChg chg="add del">
        <pc:chgData name="Daniel Khashabi" userId="62390808-c838-45e6-be59-d6fd0d208bc8" providerId="ADAL" clId="{869B6155-D3EA-B248-88FD-3C87DF8AEA16}" dt="2023-02-28T02:51:31.388" v="8605" actId="2696"/>
        <pc:sldMkLst>
          <pc:docMk/>
          <pc:sldMk cId="4191340630" sldId="409"/>
        </pc:sldMkLst>
      </pc:sldChg>
      <pc:sldChg chg="add">
        <pc:chgData name="Daniel Khashabi" userId="62390808-c838-45e6-be59-d6fd0d208bc8" providerId="ADAL" clId="{869B6155-D3EA-B248-88FD-3C87DF8AEA16}" dt="2023-02-28T01:35:02.939" v="7434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869B6155-D3EA-B248-88FD-3C87DF8AEA16}" dt="2023-02-28T01:34:54.224" v="7433" actId="2696"/>
        <pc:sldMkLst>
          <pc:docMk/>
          <pc:sldMk cId="3775750179" sldId="466"/>
        </pc:sldMkLst>
      </pc:sldChg>
      <pc:sldChg chg="del">
        <pc:chgData name="Daniel Khashabi" userId="62390808-c838-45e6-be59-d6fd0d208bc8" providerId="ADAL" clId="{869B6155-D3EA-B248-88FD-3C87DF8AEA16}" dt="2023-02-27T00:08:52.987" v="1642" actId="2696"/>
        <pc:sldMkLst>
          <pc:docMk/>
          <pc:sldMk cId="0" sldId="467"/>
        </pc:sldMkLst>
      </pc:sldChg>
      <pc:sldChg chg="del">
        <pc:chgData name="Daniel Khashabi" userId="62390808-c838-45e6-be59-d6fd0d208bc8" providerId="ADAL" clId="{869B6155-D3EA-B248-88FD-3C87DF8AEA16}" dt="2023-02-27T00:09:00.173" v="1643" actId="2696"/>
        <pc:sldMkLst>
          <pc:docMk/>
          <pc:sldMk cId="0" sldId="468"/>
        </pc:sldMkLst>
      </pc:sldChg>
      <pc:sldChg chg="del">
        <pc:chgData name="Daniel Khashabi" userId="62390808-c838-45e6-be59-d6fd0d208bc8" providerId="ADAL" clId="{869B6155-D3EA-B248-88FD-3C87DF8AEA16}" dt="2023-02-27T00:09:03.649" v="1644" actId="2696"/>
        <pc:sldMkLst>
          <pc:docMk/>
          <pc:sldMk cId="0" sldId="469"/>
        </pc:sldMkLst>
      </pc:sldChg>
      <pc:sldChg chg="delSp modSp del mod">
        <pc:chgData name="Daniel Khashabi" userId="62390808-c838-45e6-be59-d6fd0d208bc8" providerId="ADAL" clId="{869B6155-D3EA-B248-88FD-3C87DF8AEA16}" dt="2023-02-27T02:42:29.313" v="4406" actId="20577"/>
        <pc:sldMkLst>
          <pc:docMk/>
          <pc:sldMk cId="2958822401" sldId="470"/>
        </pc:sldMkLst>
        <pc:spChg chg="mod ord">
          <ac:chgData name="Daniel Khashabi" userId="62390808-c838-45e6-be59-d6fd0d208bc8" providerId="ADAL" clId="{869B6155-D3EA-B248-88FD-3C87DF8AEA16}" dt="2023-02-27T00:11:29.586" v="1686" actId="20577"/>
          <ac:spMkLst>
            <pc:docMk/>
            <pc:sldMk cId="2958822401" sldId="47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12:04.523" v="1698" actId="478"/>
          <ac:spMkLst>
            <pc:docMk/>
            <pc:sldMk cId="2958822401" sldId="47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39:29.695" v="2334" actId="478"/>
          <ac:spMkLst>
            <pc:docMk/>
            <pc:sldMk cId="2958822401" sldId="4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39:37.943" v="2339" actId="478"/>
          <ac:spMkLst>
            <pc:docMk/>
            <pc:sldMk cId="2958822401" sldId="470"/>
            <ac:spMk id="6" creationId="{208F9EFA-255A-F6FA-AF42-77597E6B1DC2}"/>
          </ac:spMkLst>
        </pc:spChg>
        <pc:spChg chg="mod">
          <ac:chgData name="Daniel Khashabi" userId="62390808-c838-45e6-be59-d6fd0d208bc8" providerId="ADAL" clId="{869B6155-D3EA-B248-88FD-3C87DF8AEA16}" dt="2023-02-27T02:42:29.313" v="4406" actId="20577"/>
          <ac:spMkLst>
            <pc:docMk/>
            <pc:sldMk cId="2958822401" sldId="470"/>
            <ac:spMk id="7" creationId="{090096AD-61D0-E983-D6D7-DC628BD5FF10}"/>
          </ac:spMkLst>
        </pc:spChg>
        <pc:spChg chg="add del mod">
          <ac:chgData name="Daniel Khashabi" userId="62390808-c838-45e6-be59-d6fd0d208bc8" providerId="ADAL" clId="{869B6155-D3EA-B248-88FD-3C87DF8AEA16}" dt="2023-02-27T00:11:48.284" v="1693" actId="478"/>
          <ac:spMkLst>
            <pc:docMk/>
            <pc:sldMk cId="2958822401" sldId="470"/>
            <ac:spMk id="9" creationId="{F0766C44-1667-5E56-47A9-6CFAEA301DDF}"/>
          </ac:spMkLst>
        </pc:spChg>
      </pc:sldChg>
      <pc:sldChg chg="del mod modShow">
        <pc:chgData name="Daniel Khashabi" userId="62390808-c838-45e6-be59-d6fd0d208bc8" providerId="ADAL" clId="{869B6155-D3EA-B248-88FD-3C87DF8AEA16}" dt="2023-02-27T02:19:42.560" v="4153" actId="2696"/>
        <pc:sldMkLst>
          <pc:docMk/>
          <pc:sldMk cId="232136219" sldId="471"/>
        </pc:sldMkLst>
      </pc:sldChg>
      <pc:sldChg chg="del mod modShow">
        <pc:chgData name="Daniel Khashabi" userId="62390808-c838-45e6-be59-d6fd0d208bc8" providerId="ADAL" clId="{869B6155-D3EA-B248-88FD-3C87DF8AEA16}" dt="2023-02-27T02:19:43.685" v="4154" actId="2696"/>
        <pc:sldMkLst>
          <pc:docMk/>
          <pc:sldMk cId="1009279437" sldId="472"/>
        </pc:sldMkLst>
      </pc:sldChg>
      <pc:sldChg chg="del">
        <pc:chgData name="Daniel Khashabi" userId="62390808-c838-45e6-be59-d6fd0d208bc8" providerId="ADAL" clId="{869B6155-D3EA-B248-88FD-3C87DF8AEA16}" dt="2023-02-27T00:48:12.164" v="2900" actId="2696"/>
        <pc:sldMkLst>
          <pc:docMk/>
          <pc:sldMk cId="456681400" sldId="473"/>
        </pc:sldMkLst>
        <pc:spChg chg="del mod">
          <ac:chgData name="Daniel Khashabi" userId="62390808-c838-45e6-be59-d6fd0d208bc8" providerId="ADAL" clId="{869B6155-D3EA-B248-88FD-3C87DF8AEA16}" dt="2023-02-27T01:22:46.562" v="3393" actId="478"/>
          <ac:spMkLst>
            <pc:docMk/>
            <pc:sldMk cId="456681400" sldId="4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6.036" v="3420"/>
          <ac:spMkLst>
            <pc:docMk/>
            <pc:sldMk cId="456681400" sldId="473"/>
            <ac:spMk id="8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0.781" v="3413" actId="478"/>
          <ac:spMkLst>
            <pc:docMk/>
            <pc:sldMk cId="456681400" sldId="473"/>
            <ac:spMk id="9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5.798" v="3418" actId="478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0:48:25.551" v="2902" actId="14100"/>
          <ac:spMkLst>
            <pc:docMk/>
            <pc:sldMk cId="456681400" sldId="473"/>
            <ac:spMk id="2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2:48.203" v="3395" actId="20577"/>
          <ac:spMkLst>
            <pc:docMk/>
            <pc:sldMk cId="456681400" sldId="473"/>
            <ac:spMk id="27" creationId="{92A8D1B0-9DD4-A064-B153-DD29A996C380}"/>
          </ac:spMkLst>
        </pc:spChg>
        <pc:spChg chg="add mod ord">
          <ac:chgData name="Daniel Khashabi" userId="62390808-c838-45e6-be59-d6fd0d208bc8" providerId="ADAL" clId="{869B6155-D3EA-B248-88FD-3C87DF8AEA16}" dt="2023-02-27T01:23:27.689" v="3456" actId="1038"/>
          <ac:spMkLst>
            <pc:docMk/>
            <pc:sldMk cId="456681400" sldId="473"/>
            <ac:spMk id="28" creationId="{E6559CD1-8DB1-A792-DDE1-A2B837AE6F3E}"/>
          </ac:spMkLst>
        </pc:spChg>
      </pc:sldChg>
      <pc:sldChg chg="del">
        <pc:chgData name="Daniel Khashabi" userId="62390808-c838-45e6-be59-d6fd0d208bc8" providerId="ADAL" clId="{869B6155-D3EA-B248-88FD-3C87DF8AEA16}" dt="2023-02-27T00:49:31.730" v="2906" actId="2696"/>
        <pc:sldMkLst>
          <pc:docMk/>
          <pc:sldMk cId="2452697234" sldId="474"/>
        </pc:sldMkLst>
        <pc:spChg chg="del mod">
          <ac:chgData name="Daniel Khashabi" userId="62390808-c838-45e6-be59-d6fd0d208bc8" providerId="ADAL" clId="{869B6155-D3EA-B248-88FD-3C87DF8AEA16}" dt="2023-02-27T00:52:16.129" v="3094" actId="478"/>
          <ac:spMkLst>
            <pc:docMk/>
            <pc:sldMk cId="2452697234" sldId="474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50:34.671" v="2916" actId="478"/>
          <ac:spMkLst>
            <pc:docMk/>
            <pc:sldMk cId="2452697234" sldId="47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53:08.165" v="3146" actId="478"/>
          <ac:spMkLst>
            <pc:docMk/>
            <pc:sldMk cId="2452697234" sldId="474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7T00:52:29.971" v="3101" actId="478"/>
          <ac:spMkLst>
            <pc:docMk/>
            <pc:sldMk cId="2452697234" sldId="47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6" creationId="{9A4267E2-E253-FDF9-4F48-06FD35EE0392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7" creationId="{57205490-3DEB-5740-6E6E-9217F83BB946}"/>
          </ac:spMkLst>
        </pc:spChg>
        <pc:spChg chg="add del mod ord">
          <ac:chgData name="Daniel Khashabi" userId="62390808-c838-45e6-be59-d6fd0d208bc8" providerId="ADAL" clId="{869B6155-D3EA-B248-88FD-3C87DF8AEA16}" dt="2023-02-27T00:53:20.426" v="3152"/>
          <ac:spMkLst>
            <pc:docMk/>
            <pc:sldMk cId="2452697234" sldId="474"/>
            <ac:spMk id="28" creationId="{DD3194AC-C347-287F-322D-B176A5F8DFE6}"/>
          </ac:spMkLst>
        </pc:spChg>
        <pc:spChg chg="add mod ord">
          <ac:chgData name="Daniel Khashabi" userId="62390808-c838-45e6-be59-d6fd0d208bc8" providerId="ADAL" clId="{869B6155-D3EA-B248-88FD-3C87DF8AEA16}" dt="2023-02-27T00:55:00.833" v="3387" actId="207"/>
          <ac:spMkLst>
            <pc:docMk/>
            <pc:sldMk cId="2452697234" sldId="474"/>
            <ac:spMk id="29" creationId="{23C91C34-8C75-2630-DBC2-DA1D0335937D}"/>
          </ac:spMkLst>
        </pc:spChg>
      </pc:sldChg>
      <pc:sldChg chg="del">
        <pc:chgData name="Daniel Khashabi" userId="62390808-c838-45e6-be59-d6fd0d208bc8" providerId="ADAL" clId="{869B6155-D3EA-B248-88FD-3C87DF8AEA16}" dt="2023-02-27T00:49:37.269" v="2908" actId="2696"/>
        <pc:sldMkLst>
          <pc:docMk/>
          <pc:sldMk cId="0" sldId="475"/>
        </pc:sldMkLst>
      </pc:sldChg>
      <pc:sldChg chg="add del">
        <pc:chgData name="Daniel Khashabi" userId="62390808-c838-45e6-be59-d6fd0d208bc8" providerId="ADAL" clId="{869B6155-D3EA-B248-88FD-3C87DF8AEA16}" dt="2023-02-27T01:23:52.445" v="3457" actId="2696"/>
        <pc:sldMkLst>
          <pc:docMk/>
          <pc:sldMk cId="3641549977" sldId="475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90607952" sldId="476"/>
        </pc:sldMkLst>
        <pc:spChg chg="mod ord">
          <ac:chgData name="Daniel Khashabi" userId="62390808-c838-45e6-be59-d6fd0d208bc8" providerId="ADAL" clId="{869B6155-D3EA-B248-88FD-3C87DF8AEA16}" dt="2023-02-27T01:24:43.294" v="3470" actId="20577"/>
          <ac:spMkLst>
            <pc:docMk/>
            <pc:sldMk cId="1390607952" sldId="47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1:03:56.110" v="6968" actId="5793"/>
          <ac:spMkLst>
            <pc:docMk/>
            <pc:sldMk cId="1390607952" sldId="476"/>
            <ac:spMk id="30" creationId="{A50F1B4F-ECFC-124C-07D8-5B56A74857FF}"/>
          </ac:spMkLst>
        </pc:s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3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18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23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7"/>
        </pc:sldMkLst>
      </pc:sldChg>
      <pc:sldChg chg="addSp delSp modSp add del mod chgLayout">
        <pc:chgData name="Daniel Khashabi" userId="62390808-c838-45e6-be59-d6fd0d208bc8" providerId="ADAL" clId="{869B6155-D3EA-B248-88FD-3C87DF8AEA16}" dt="2023-02-27T01:49:13.953" v="3560" actId="2696"/>
        <pc:sldMkLst>
          <pc:docMk/>
          <pc:sldMk cId="827162523" sldId="477"/>
        </pc:sldMkLst>
        <pc:spChg chg="mod ord">
          <ac:chgData name="Daniel Khashabi" userId="62390808-c838-45e6-be59-d6fd0d208bc8" providerId="ADAL" clId="{869B6155-D3EA-B248-88FD-3C87DF8AEA16}" dt="2023-02-27T01:24:54.941" v="3472"/>
          <ac:spMkLst>
            <pc:docMk/>
            <pc:sldMk cId="827162523" sldId="47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1:26:44.736" v="3544" actId="1076"/>
          <ac:spMkLst>
            <pc:docMk/>
            <pc:sldMk cId="827162523" sldId="4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4:58.223" v="3474" actId="478"/>
          <ac:spMkLst>
            <pc:docMk/>
            <pc:sldMk cId="827162523" sldId="47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6:41.589" v="3542" actId="1036"/>
          <ac:spMkLst>
            <pc:docMk/>
            <pc:sldMk cId="827162523" sldId="477"/>
            <ac:spMk id="7" creationId="{56E0409A-7F39-78FC-D96F-6D02D0F632B7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8"/>
        </pc:sldMkLst>
      </pc:sldChg>
      <pc:sldChg chg="modSp add del mod">
        <pc:chgData name="Daniel Khashabi" userId="62390808-c838-45e6-be59-d6fd0d208bc8" providerId="ADAL" clId="{869B6155-D3EA-B248-88FD-3C87DF8AEA16}" dt="2023-02-27T01:53:43.082" v="3650" actId="2696"/>
        <pc:sldMkLst>
          <pc:docMk/>
          <pc:sldMk cId="2050205664" sldId="478"/>
        </pc:sldMkLst>
        <pc:spChg chg="mod">
          <ac:chgData name="Daniel Khashabi" userId="62390808-c838-45e6-be59-d6fd0d208bc8" providerId="ADAL" clId="{869B6155-D3EA-B248-88FD-3C87DF8AEA16}" dt="2023-02-27T01:53:29.955" v="3649" actId="20577"/>
          <ac:spMkLst>
            <pc:docMk/>
            <pc:sldMk cId="2050205664" sldId="478"/>
            <ac:spMk id="16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7T01:49:42.075" v="3569" actId="1036"/>
          <ac:grpSpMkLst>
            <pc:docMk/>
            <pc:sldMk cId="2050205664" sldId="478"/>
            <ac:grpSpMk id="7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03495507" sldId="479"/>
        </pc:sldMkLst>
      </pc:sldChg>
      <pc:sldChg chg="add mod modShow">
        <pc:chgData name="Daniel Khashabi" userId="62390808-c838-45e6-be59-d6fd0d208bc8" providerId="ADAL" clId="{869B6155-D3EA-B248-88FD-3C87DF8AEA16}" dt="2023-02-27T01:56:56.337" v="3663" actId="729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1"/>
        </pc:sldMkLst>
      </pc:sldChg>
      <pc:sldChg chg="addSp delSp modSp add del mod chgLayout">
        <pc:chgData name="Daniel Khashabi" userId="62390808-c838-45e6-be59-d6fd0d208bc8" providerId="ADAL" clId="{869B6155-D3EA-B248-88FD-3C87DF8AEA16}" dt="2023-02-27T02:03:48.538" v="3844" actId="2696"/>
        <pc:sldMkLst>
          <pc:docMk/>
          <pc:sldMk cId="1330660636" sldId="481"/>
        </pc:sldMkLst>
        <pc:spChg chg="mod ord">
          <ac:chgData name="Daniel Khashabi" userId="62390808-c838-45e6-be59-d6fd0d208bc8" providerId="ADAL" clId="{869B6155-D3EA-B248-88FD-3C87DF8AEA16}" dt="2023-02-27T01:57:20.717" v="3666" actId="700"/>
          <ac:spMkLst>
            <pc:docMk/>
            <pc:sldMk cId="1330660636" sldId="48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1:58:50.014" v="3667" actId="478"/>
          <ac:spMkLst>
            <pc:docMk/>
            <pc:sldMk cId="1330660636" sldId="481"/>
            <ac:spMk id="8" creationId="{146253E3-48CE-1FD5-DF25-963BE0054F15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2"/>
        </pc:sldMkLst>
      </pc:sldChg>
      <pc:sldChg chg="add del">
        <pc:chgData name="Daniel Khashabi" userId="62390808-c838-45e6-be59-d6fd0d208bc8" providerId="ADAL" clId="{869B6155-D3EA-B248-88FD-3C87DF8AEA16}" dt="2023-02-27T02:09:02.461" v="3964" actId="2696"/>
        <pc:sldMkLst>
          <pc:docMk/>
          <pc:sldMk cId="1450154971" sldId="482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3"/>
        </pc:sldMkLst>
      </pc:sldChg>
      <pc:sldChg chg="add del mod modShow">
        <pc:chgData name="Daniel Khashabi" userId="62390808-c838-45e6-be59-d6fd0d208bc8" providerId="ADAL" clId="{869B6155-D3EA-B248-88FD-3C87DF8AEA16}" dt="2023-02-27T02:15:15.522" v="4014" actId="2696"/>
        <pc:sldMkLst>
          <pc:docMk/>
          <pc:sldMk cId="697162808" sldId="483"/>
        </pc:sldMkLst>
      </pc:sldChg>
      <pc:sldChg chg="addSp delSp modSp add mod addCm chgLayout">
        <pc:chgData name="Daniel Khashabi" userId="62390808-c838-45e6-be59-d6fd0d208bc8" providerId="ADAL" clId="{869B6155-D3EA-B248-88FD-3C87DF8AEA16}" dt="2023-02-27T02:19:36.219" v="4151"/>
        <pc:sldMkLst>
          <pc:docMk/>
          <pc:sldMk cId="592883905" sldId="484"/>
        </pc:sldMkLst>
        <pc:spChg chg="add del">
          <ac:chgData name="Daniel Khashabi" userId="62390808-c838-45e6-be59-d6fd0d208bc8" providerId="ADAL" clId="{869B6155-D3EA-B248-88FD-3C87DF8AEA16}" dt="2023-02-27T02:17:23.370" v="4118" actId="478"/>
          <ac:spMkLst>
            <pc:docMk/>
            <pc:sldMk cId="592883905" sldId="48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2-27T02:17:11.074" v="4110" actId="20577"/>
          <ac:spMkLst>
            <pc:docMk/>
            <pc:sldMk cId="592883905" sldId="484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0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1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21" creationId="{F2F649B5-8B18-0E45-849B-8F7BDCE80DCA}"/>
          </ac:spMkLst>
        </pc:spChg>
        <pc:spChg chg="add del mod ord">
          <ac:chgData name="Daniel Khashabi" userId="62390808-c838-45e6-be59-d6fd0d208bc8" providerId="ADAL" clId="{869B6155-D3EA-B248-88FD-3C87DF8AEA16}" dt="2023-02-27T02:17:18.835" v="4116" actId="21"/>
          <ac:spMkLst>
            <pc:docMk/>
            <pc:sldMk cId="592883905" sldId="484"/>
            <ac:spMk id="22" creationId="{E5E0CDF5-6313-2F4C-652D-FB674F53D6B6}"/>
          </ac:spMkLst>
        </pc:spChg>
        <pc:spChg chg="add del mod">
          <ac:chgData name="Daniel Khashabi" userId="62390808-c838-45e6-be59-d6fd0d208bc8" providerId="ADAL" clId="{869B6155-D3EA-B248-88FD-3C87DF8AEA16}" dt="2023-02-27T02:17:22.480" v="4117" actId="478"/>
          <ac:spMkLst>
            <pc:docMk/>
            <pc:sldMk cId="592883905" sldId="484"/>
            <ac:spMk id="24" creationId="{9531FFFF-11CB-F5A9-22C5-88A92F7D6B07}"/>
          </ac:spMkLst>
        </pc:spChg>
        <pc:spChg chg="add mod">
          <ac:chgData name="Daniel Khashabi" userId="62390808-c838-45e6-be59-d6fd0d208bc8" providerId="ADAL" clId="{869B6155-D3EA-B248-88FD-3C87DF8AEA16}" dt="2023-02-27T02:19:17.576" v="4149" actId="20577"/>
          <ac:spMkLst>
            <pc:docMk/>
            <pc:sldMk cId="592883905" sldId="484"/>
            <ac:spMk id="25" creationId="{4238A324-8258-0777-3A29-D4D98DC25548}"/>
          </ac:spMkLst>
        </pc:spChg>
        <pc:spChg chg="add mod">
          <ac:chgData name="Daniel Khashabi" userId="62390808-c838-45e6-be59-d6fd0d208bc8" providerId="ADAL" clId="{869B6155-D3EA-B248-88FD-3C87DF8AEA16}" dt="2023-02-27T02:19:36.219" v="4151"/>
          <ac:spMkLst>
            <pc:docMk/>
            <pc:sldMk cId="592883905" sldId="484"/>
            <ac:spMk id="26" creationId="{27FE0EBF-1C2C-14B6-B5DD-D76042B671D3}"/>
          </ac:spMkLst>
        </pc:s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4" creationId="{00000000-0000-0000-0000-000000000000}"/>
          </ac:grpSpMkLst>
        </pc:gr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13" creationId="{00000000-0000-0000-0000-00000000000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19:32.897" v="4150"/>
              <pc2:cmMkLst xmlns:pc2="http://schemas.microsoft.com/office/powerpoint/2019/9/main/command">
                <pc:docMk/>
                <pc:sldMk cId="592883905" sldId="484"/>
                <pc2:cmMk id="{3031F8B1-AE4A-AA4A-8513-8D5EF58CBBF7}"/>
              </pc2:cmMkLst>
            </pc226:cmChg>
          </p:ext>
        </pc:ext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5"/>
        </pc:sldMkLst>
      </pc:sldChg>
      <pc:sldChg chg="add del">
        <pc:chgData name="Daniel Khashabi" userId="62390808-c838-45e6-be59-d6fd0d208bc8" providerId="ADAL" clId="{869B6155-D3EA-B248-88FD-3C87DF8AEA16}" dt="2023-02-27T02:19:38.938" v="4152" actId="2696"/>
        <pc:sldMkLst>
          <pc:docMk/>
          <pc:sldMk cId="891318736" sldId="485"/>
        </pc:sldMkLst>
      </pc:sldChg>
      <pc:sldChg chg="del">
        <pc:chgData name="Daniel Khashabi" userId="62390808-c838-45e6-be59-d6fd0d208bc8" providerId="ADAL" clId="{869B6155-D3EA-B248-88FD-3C87DF8AEA16}" dt="2023-02-28T02:16:20.382" v="7757" actId="2696"/>
        <pc:sldMkLst>
          <pc:docMk/>
          <pc:sldMk cId="0" sldId="513"/>
        </pc:sldMkLst>
      </pc:sldChg>
      <pc:sldChg chg="del">
        <pc:chgData name="Daniel Khashabi" userId="62390808-c838-45e6-be59-d6fd0d208bc8" providerId="ADAL" clId="{869B6155-D3EA-B248-88FD-3C87DF8AEA16}" dt="2023-02-28T02:16:21.267" v="7758" actId="2696"/>
        <pc:sldMkLst>
          <pc:docMk/>
          <pc:sldMk cId="0" sldId="514"/>
        </pc:sldMkLst>
      </pc:sldChg>
      <pc:sldChg chg="del">
        <pc:chgData name="Daniel Khashabi" userId="62390808-c838-45e6-be59-d6fd0d208bc8" providerId="ADAL" clId="{869B6155-D3EA-B248-88FD-3C87DF8AEA16}" dt="2023-02-23T18:40:58.736" v="28" actId="2696"/>
        <pc:sldMkLst>
          <pc:docMk/>
          <pc:sldMk cId="3306956304" sldId="592"/>
        </pc:sldMkLst>
      </pc:sldChg>
      <pc:sldChg chg="del">
        <pc:chgData name="Daniel Khashabi" userId="62390808-c838-45e6-be59-d6fd0d208bc8" providerId="ADAL" clId="{869B6155-D3EA-B248-88FD-3C87DF8AEA16}" dt="2023-02-23T18:40:38.512" v="1" actId="2696"/>
        <pc:sldMkLst>
          <pc:docMk/>
          <pc:sldMk cId="3241233427" sldId="596"/>
        </pc:sldMkLst>
      </pc:sldChg>
      <pc:sldChg chg="del">
        <pc:chgData name="Daniel Khashabi" userId="62390808-c838-45e6-be59-d6fd0d208bc8" providerId="ADAL" clId="{869B6155-D3EA-B248-88FD-3C87DF8AEA16}" dt="2023-02-23T18:40:57.646" v="13" actId="2696"/>
        <pc:sldMkLst>
          <pc:docMk/>
          <pc:sldMk cId="277184893" sldId="1596"/>
        </pc:sldMkLst>
      </pc:sldChg>
      <pc:sldChg chg="del">
        <pc:chgData name="Daniel Khashabi" userId="62390808-c838-45e6-be59-d6fd0d208bc8" providerId="ADAL" clId="{869B6155-D3EA-B248-88FD-3C87DF8AEA16}" dt="2023-02-23T18:40:41.903" v="2" actId="2696"/>
        <pc:sldMkLst>
          <pc:docMk/>
          <pc:sldMk cId="2829751526" sldId="1600"/>
        </pc:sldMkLst>
      </pc:sldChg>
      <pc:sldChg chg="del">
        <pc:chgData name="Daniel Khashabi" userId="62390808-c838-45e6-be59-d6fd0d208bc8" providerId="ADAL" clId="{869B6155-D3EA-B248-88FD-3C87DF8AEA16}" dt="2023-02-23T18:40:57.656" v="14" actId="2696"/>
        <pc:sldMkLst>
          <pc:docMk/>
          <pc:sldMk cId="977812050" sldId="1601"/>
        </pc:sldMkLst>
      </pc:sldChg>
      <pc:sldChg chg="del">
        <pc:chgData name="Daniel Khashabi" userId="62390808-c838-45e6-be59-d6fd0d208bc8" providerId="ADAL" clId="{869B6155-D3EA-B248-88FD-3C87DF8AEA16}" dt="2023-02-23T18:40:57.728" v="17" actId="2696"/>
        <pc:sldMkLst>
          <pc:docMk/>
          <pc:sldMk cId="3048726238" sldId="1605"/>
        </pc:sldMkLst>
      </pc:sldChg>
      <pc:sldChg chg="del">
        <pc:chgData name="Daniel Khashabi" userId="62390808-c838-45e6-be59-d6fd0d208bc8" providerId="ADAL" clId="{869B6155-D3EA-B248-88FD-3C87DF8AEA16}" dt="2023-02-23T18:40:58.709" v="27" actId="2696"/>
        <pc:sldMkLst>
          <pc:docMk/>
          <pc:sldMk cId="3352225948" sldId="1606"/>
        </pc:sldMkLst>
      </pc:sldChg>
      <pc:sldChg chg="del">
        <pc:chgData name="Daniel Khashabi" userId="62390808-c838-45e6-be59-d6fd0d208bc8" providerId="ADAL" clId="{869B6155-D3EA-B248-88FD-3C87DF8AEA16}" dt="2023-02-23T18:40:57.906" v="19" actId="2696"/>
        <pc:sldMkLst>
          <pc:docMk/>
          <pc:sldMk cId="848025613" sldId="1610"/>
        </pc:sldMkLst>
      </pc:sldChg>
      <pc:sldChg chg="del">
        <pc:chgData name="Daniel Khashabi" userId="62390808-c838-45e6-be59-d6fd0d208bc8" providerId="ADAL" clId="{869B6155-D3EA-B248-88FD-3C87DF8AEA16}" dt="2023-02-23T18:40:58.024" v="20" actId="2696"/>
        <pc:sldMkLst>
          <pc:docMk/>
          <pc:sldMk cId="590724948" sldId="1611"/>
        </pc:sldMkLst>
      </pc:sldChg>
      <pc:sldChg chg="del">
        <pc:chgData name="Daniel Khashabi" userId="62390808-c838-45e6-be59-d6fd0d208bc8" providerId="ADAL" clId="{869B6155-D3EA-B248-88FD-3C87DF8AEA16}" dt="2023-02-23T18:40:58.161" v="21" actId="2696"/>
        <pc:sldMkLst>
          <pc:docMk/>
          <pc:sldMk cId="3169511776" sldId="1612"/>
        </pc:sldMkLst>
      </pc:sldChg>
      <pc:sldChg chg="del">
        <pc:chgData name="Daniel Khashabi" userId="62390808-c838-45e6-be59-d6fd0d208bc8" providerId="ADAL" clId="{869B6155-D3EA-B248-88FD-3C87DF8AEA16}" dt="2023-02-23T18:40:58.251" v="22" actId="2696"/>
        <pc:sldMkLst>
          <pc:docMk/>
          <pc:sldMk cId="609025459" sldId="1613"/>
        </pc:sldMkLst>
      </pc:sldChg>
      <pc:sldChg chg="del">
        <pc:chgData name="Daniel Khashabi" userId="62390808-c838-45e6-be59-d6fd0d208bc8" providerId="ADAL" clId="{869B6155-D3EA-B248-88FD-3C87DF8AEA16}" dt="2023-02-23T18:41:24.030" v="68" actId="2696"/>
        <pc:sldMkLst>
          <pc:docMk/>
          <pc:sldMk cId="1576146767" sldId="1614"/>
        </pc:sldMkLst>
      </pc:sldChg>
      <pc:sldChg chg="del">
        <pc:chgData name="Daniel Khashabi" userId="62390808-c838-45e6-be59-d6fd0d208bc8" providerId="ADAL" clId="{869B6155-D3EA-B248-88FD-3C87DF8AEA16}" dt="2023-02-23T18:40:58.758" v="29" actId="2696"/>
        <pc:sldMkLst>
          <pc:docMk/>
          <pc:sldMk cId="3536256777" sldId="1619"/>
        </pc:sldMkLst>
      </pc:sldChg>
      <pc:sldChg chg="del">
        <pc:chgData name="Daniel Khashabi" userId="62390808-c838-45e6-be59-d6fd0d208bc8" providerId="ADAL" clId="{869B6155-D3EA-B248-88FD-3C87DF8AEA16}" dt="2023-02-23T18:40:58.769" v="30" actId="2696"/>
        <pc:sldMkLst>
          <pc:docMk/>
          <pc:sldMk cId="3959706283" sldId="1620"/>
        </pc:sldMkLst>
      </pc:sldChg>
      <pc:sldChg chg="del">
        <pc:chgData name="Daniel Khashabi" userId="62390808-c838-45e6-be59-d6fd0d208bc8" providerId="ADAL" clId="{869B6155-D3EA-B248-88FD-3C87DF8AEA16}" dt="2023-02-23T18:41:24.018" v="67" actId="2696"/>
        <pc:sldMkLst>
          <pc:docMk/>
          <pc:sldMk cId="1422955403" sldId="1627"/>
        </pc:sldMkLst>
      </pc:sldChg>
      <pc:sldChg chg="modAnim">
        <pc:chgData name="Daniel Khashabi" userId="62390808-c838-45e6-be59-d6fd0d208bc8" providerId="ADAL" clId="{869B6155-D3EA-B248-88FD-3C87DF8AEA16}" dt="2023-02-28T02:07:13.544" v="7483"/>
        <pc:sldMkLst>
          <pc:docMk/>
          <pc:sldMk cId="1639325383" sldId="1628"/>
        </pc:sldMkLst>
      </pc:sldChg>
      <pc:sldChg chg="del">
        <pc:chgData name="Daniel Khashabi" userId="62390808-c838-45e6-be59-d6fd0d208bc8" providerId="ADAL" clId="{869B6155-D3EA-B248-88FD-3C87DF8AEA16}" dt="2023-02-23T18:40:58.325" v="23" actId="2696"/>
        <pc:sldMkLst>
          <pc:docMk/>
          <pc:sldMk cId="601207151" sldId="1630"/>
        </pc:sldMkLst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534599414" sldId="1633"/>
        </pc:sldMkLst>
      </pc:sldChg>
      <pc:sldChg chg="modSp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393260160" sldId="1633"/>
        </pc:sldMkLst>
        <pc:spChg chg="mod">
          <ac:chgData name="Daniel Khashabi" userId="62390808-c838-45e6-be59-d6fd0d208bc8" providerId="ADAL" clId="{869B6155-D3EA-B248-88FD-3C87DF8AEA16}" dt="2023-02-26T23:51:27.462" v="1044" actId="20577"/>
          <ac:spMkLst>
            <pc:docMk/>
            <pc:sldMk cId="1393260160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7:04.728" v="1555" actId="20577"/>
          <ac:spMkLst>
            <pc:docMk/>
            <pc:sldMk cId="1393260160" sldId="1633"/>
            <ac:spMk id="3" creationId="{D7323995-35CE-7B26-C2E2-8FD107523DFA}"/>
          </ac:spMkLst>
        </pc:spChg>
      </pc:sldChg>
      <pc:sldChg chg="modSp mod">
        <pc:chgData name="Daniel Khashabi" userId="62390808-c838-45e6-be59-d6fd0d208bc8" providerId="ADAL" clId="{869B6155-D3EA-B248-88FD-3C87DF8AEA16}" dt="2023-02-23T18:41:16.364" v="66" actId="20577"/>
        <pc:sldMkLst>
          <pc:docMk/>
          <pc:sldMk cId="295670356" sldId="1634"/>
        </pc:sldMkLst>
        <pc:spChg chg="mod">
          <ac:chgData name="Daniel Khashabi" userId="62390808-c838-45e6-be59-d6fd0d208bc8" providerId="ADAL" clId="{869B6155-D3EA-B248-88FD-3C87DF8AEA16}" dt="2023-02-23T18:41:16.364" v="66" actId="20577"/>
          <ac:spMkLst>
            <pc:docMk/>
            <pc:sldMk cId="295670356" sldId="1634"/>
            <ac:spMk id="2" creationId="{0E2E5F0B-58B1-5210-F2E8-99FAAEA698C1}"/>
          </ac:spMkLst>
        </pc:spChg>
      </pc:sldChg>
      <pc:sldChg chg="del">
        <pc:chgData name="Daniel Khashabi" userId="62390808-c838-45e6-be59-d6fd0d208bc8" providerId="ADAL" clId="{869B6155-D3EA-B248-88FD-3C87DF8AEA16}" dt="2023-02-23T18:41:11.777" v="54" actId="2696"/>
        <pc:sldMkLst>
          <pc:docMk/>
          <pc:sldMk cId="792073243" sldId="1676"/>
        </pc:sldMkLst>
      </pc:sldChg>
      <pc:sldChg chg="del">
        <pc:chgData name="Daniel Khashabi" userId="62390808-c838-45e6-be59-d6fd0d208bc8" providerId="ADAL" clId="{869B6155-D3EA-B248-88FD-3C87DF8AEA16}" dt="2023-02-23T18:41:11.795" v="55" actId="2696"/>
        <pc:sldMkLst>
          <pc:docMk/>
          <pc:sldMk cId="3902540268" sldId="1677"/>
        </pc:sldMkLst>
      </pc:sldChg>
      <pc:sldChg chg="del">
        <pc:chgData name="Daniel Khashabi" userId="62390808-c838-45e6-be59-d6fd0d208bc8" providerId="ADAL" clId="{869B6155-D3EA-B248-88FD-3C87DF8AEA16}" dt="2023-02-23T18:41:11.808" v="56" actId="2696"/>
        <pc:sldMkLst>
          <pc:docMk/>
          <pc:sldMk cId="307258681" sldId="1678"/>
        </pc:sldMkLst>
      </pc:sldChg>
      <pc:sldChg chg="addSp delSp modSp del mod chgLayout">
        <pc:chgData name="Daniel Khashabi" userId="62390808-c838-45e6-be59-d6fd0d208bc8" providerId="ADAL" clId="{869B6155-D3EA-B248-88FD-3C87DF8AEA16}" dt="2023-02-27T03:18:06.984" v="4605" actId="2696"/>
        <pc:sldMkLst>
          <pc:docMk/>
          <pc:sldMk cId="1360697734" sldId="1684"/>
        </pc:sldMkLst>
        <pc:spChg chg="add mod">
          <ac:chgData name="Daniel Khashabi" userId="62390808-c838-45e6-be59-d6fd0d208bc8" providerId="ADAL" clId="{869B6155-D3EA-B248-88FD-3C87DF8AEA16}" dt="2023-02-27T03:18:04.257" v="4604" actId="20577"/>
          <ac:spMkLst>
            <pc:docMk/>
            <pc:sldMk cId="1360697734" sldId="1684"/>
            <ac:spMk id="5" creationId="{37FB38ED-7A1C-6F62-4BA2-7C9121BAB36C}"/>
          </ac:spMkLst>
        </pc:spChg>
        <pc:spChg chg="mod ord">
          <ac:chgData name="Daniel Khashabi" userId="62390808-c838-45e6-be59-d6fd0d208bc8" providerId="ADAL" clId="{869B6155-D3EA-B248-88FD-3C87DF8AEA16}" dt="2023-02-27T03:17:11.421" v="4579"/>
          <ac:spMkLst>
            <pc:docMk/>
            <pc:sldMk cId="1360697734" sldId="1684"/>
            <ac:spMk id="21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3:16:37.991" v="4559"/>
          <ac:spMkLst>
            <pc:docMk/>
            <pc:sldMk cId="1360697734" sldId="1684"/>
            <ac:spMk id="216" creationId="{00000000-0000-0000-0000-000000000000}"/>
          </ac:spMkLst>
        </pc:spChg>
        <pc:picChg chg="add del mod ord">
          <ac:chgData name="Daniel Khashabi" userId="62390808-c838-45e6-be59-d6fd0d208bc8" providerId="ADAL" clId="{869B6155-D3EA-B248-88FD-3C87DF8AEA16}" dt="2023-02-27T03:16:50.867" v="4569" actId="21"/>
          <ac:picMkLst>
            <pc:docMk/>
            <pc:sldMk cId="1360697734" sldId="1684"/>
            <ac:picMk id="3" creationId="{CDF7D81B-0303-8A5B-7D96-670D6667112A}"/>
          </ac:picMkLst>
        </pc:picChg>
        <pc:picChg chg="add mod">
          <ac:chgData name="Daniel Khashabi" userId="62390808-c838-45e6-be59-d6fd0d208bc8" providerId="ADAL" clId="{869B6155-D3EA-B248-88FD-3C87DF8AEA16}" dt="2023-02-27T03:17:48.758" v="4597" actId="1076"/>
          <ac:picMkLst>
            <pc:docMk/>
            <pc:sldMk cId="1360697734" sldId="1684"/>
            <ac:picMk id="6" creationId="{50F2BE61-C5D5-B338-C985-AE2E65E7296A}"/>
          </ac:picMkLst>
        </pc:picChg>
        <pc:picChg chg="mod modCrop">
          <ac:chgData name="Daniel Khashabi" userId="62390808-c838-45e6-be59-d6fd0d208bc8" providerId="ADAL" clId="{869B6155-D3EA-B248-88FD-3C87DF8AEA16}" dt="2023-02-27T03:17:47.097" v="4596" actId="1076"/>
          <ac:picMkLst>
            <pc:docMk/>
            <pc:sldMk cId="1360697734" sldId="1684"/>
            <ac:picMk id="215" creationId="{00000000-0000-0000-0000-000000000000}"/>
          </ac:picMkLst>
        </pc:picChg>
      </pc:sldChg>
      <pc:sldChg chg="modSp add mod">
        <pc:chgData name="Daniel Khashabi" userId="62390808-c838-45e6-be59-d6fd0d208bc8" providerId="ADAL" clId="{869B6155-D3EA-B248-88FD-3C87DF8AEA16}" dt="2023-02-27T15:38:54.717" v="6532" actId="1440"/>
        <pc:sldMkLst>
          <pc:docMk/>
          <pc:sldMk cId="2450255140" sldId="1684"/>
        </pc:sldMkLst>
        <pc:picChg chg="mod">
          <ac:chgData name="Daniel Khashabi" userId="62390808-c838-45e6-be59-d6fd0d208bc8" providerId="ADAL" clId="{869B6155-D3EA-B248-88FD-3C87DF8AEA16}" dt="2023-02-27T15:38:54.717" v="6532" actId="1440"/>
          <ac:picMkLst>
            <pc:docMk/>
            <pc:sldMk cId="2450255140" sldId="1684"/>
            <ac:picMk id="215" creationId="{00000000-0000-0000-0000-000000000000}"/>
          </ac:picMkLst>
        </pc:picChg>
      </pc:sldChg>
      <pc:sldChg chg="delSp modSp mod">
        <pc:chgData name="Daniel Khashabi" userId="62390808-c838-45e6-be59-d6fd0d208bc8" providerId="ADAL" clId="{869B6155-D3EA-B248-88FD-3C87DF8AEA16}" dt="2023-02-28T02:08:37.998" v="7528" actId="1076"/>
        <pc:sldMkLst>
          <pc:docMk/>
          <pc:sldMk cId="2245107210" sldId="1685"/>
        </pc:sldMkLst>
        <pc:spChg chg="mod">
          <ac:chgData name="Daniel Khashabi" userId="62390808-c838-45e6-be59-d6fd0d208bc8" providerId="ADAL" clId="{869B6155-D3EA-B248-88FD-3C87DF8AEA16}" dt="2023-02-28T02:08:35.789" v="7527" actId="20577"/>
          <ac:spMkLst>
            <pc:docMk/>
            <pc:sldMk cId="2245107210" sldId="1685"/>
            <ac:spMk id="222" creationId="{00000000-0000-0000-0000-000000000000}"/>
          </ac:spMkLst>
        </pc:spChg>
        <pc:picChg chg="mod modCrop">
          <ac:chgData name="Daniel Khashabi" userId="62390808-c838-45e6-be59-d6fd0d208bc8" providerId="ADAL" clId="{869B6155-D3EA-B248-88FD-3C87DF8AEA16}" dt="2023-02-28T02:08:37.998" v="7528" actId="1076"/>
          <ac:picMkLst>
            <pc:docMk/>
            <pc:sldMk cId="2245107210" sldId="1685"/>
            <ac:picMk id="223" creationId="{00000000-0000-0000-0000-000000000000}"/>
          </ac:picMkLst>
        </pc:picChg>
        <pc:picChg chg="del">
          <ac:chgData name="Daniel Khashabi" userId="62390808-c838-45e6-be59-d6fd0d208bc8" providerId="ADAL" clId="{869B6155-D3EA-B248-88FD-3C87DF8AEA16}" dt="2023-02-27T03:19:31.006" v="4634" actId="478"/>
          <ac:picMkLst>
            <pc:docMk/>
            <pc:sldMk cId="2245107210" sldId="1685"/>
            <ac:picMk id="224" creationId="{00000000-0000-0000-0000-000000000000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27706560" sldId="1688"/>
        </pc:sldMkLst>
      </pc:sldChg>
      <pc:sldChg chg="addSp delSp modSp mod ord">
        <pc:chgData name="Daniel Khashabi" userId="62390808-c838-45e6-be59-d6fd0d208bc8" providerId="ADAL" clId="{869B6155-D3EA-B248-88FD-3C87DF8AEA16}" dt="2023-02-28T01:18:17.927" v="7036" actId="1076"/>
        <pc:sldMkLst>
          <pc:docMk/>
          <pc:sldMk cId="2507996145" sldId="1689"/>
        </pc:sldMkLst>
        <pc:spChg chg="add del mod">
          <ac:chgData name="Daniel Khashabi" userId="62390808-c838-45e6-be59-d6fd0d208bc8" providerId="ADAL" clId="{869B6155-D3EA-B248-88FD-3C87DF8AEA16}" dt="2023-02-28T01:17:08.405" v="7004"/>
          <ac:spMkLst>
            <pc:docMk/>
            <pc:sldMk cId="2507996145" sldId="1689"/>
            <ac:spMk id="3" creationId="{BD8D5AA6-E55F-91B8-1F01-E30F10261171}"/>
          </ac:spMkLst>
        </pc:spChg>
        <pc:spChg chg="add del">
          <ac:chgData name="Daniel Khashabi" userId="62390808-c838-45e6-be59-d6fd0d208bc8" providerId="ADAL" clId="{869B6155-D3EA-B248-88FD-3C87DF8AEA16}" dt="2023-02-28T01:17:37.615" v="7010" actId="22"/>
          <ac:spMkLst>
            <pc:docMk/>
            <pc:sldMk cId="2507996145" sldId="1689"/>
            <ac:spMk id="7" creationId="{75BA2EA5-ECAE-9327-22F3-D7EBE2360D80}"/>
          </ac:spMkLst>
        </pc:spChg>
        <pc:spChg chg="add mod">
          <ac:chgData name="Daniel Khashabi" userId="62390808-c838-45e6-be59-d6fd0d208bc8" providerId="ADAL" clId="{869B6155-D3EA-B248-88FD-3C87DF8AEA16}" dt="2023-02-28T01:18:17.927" v="7036" actId="1076"/>
          <ac:spMkLst>
            <pc:docMk/>
            <pc:sldMk cId="2507996145" sldId="1689"/>
            <ac:spMk id="9" creationId="{9540453D-3AD6-1714-1A4D-5DA9F7C2A25F}"/>
          </ac:spMkLst>
        </pc:spChg>
        <pc:spChg chg="del mod">
          <ac:chgData name="Daniel Khashabi" userId="62390808-c838-45e6-be59-d6fd0d208bc8" providerId="ADAL" clId="{869B6155-D3EA-B248-88FD-3C87DF8AEA16}" dt="2023-02-28T01:16:21.632" v="7003" actId="478"/>
          <ac:spMkLst>
            <pc:docMk/>
            <pc:sldMk cId="2507996145" sldId="1689"/>
            <ac:spMk id="196" creationId="{00000000-0000-0000-0000-000000000000}"/>
          </ac:spMkLst>
        </pc:spChg>
        <pc:picChg chg="add mod">
          <ac:chgData name="Daniel Khashabi" userId="62390808-c838-45e6-be59-d6fd0d208bc8" providerId="ADAL" clId="{869B6155-D3EA-B248-88FD-3C87DF8AEA16}" dt="2023-02-28T01:17:15.670" v="7008" actId="1076"/>
          <ac:picMkLst>
            <pc:docMk/>
            <pc:sldMk cId="2507996145" sldId="1689"/>
            <ac:picMk id="5" creationId="{DF5B6788-1313-4909-1274-D9A0C79B81FD}"/>
          </ac:picMkLst>
        </pc:picChg>
        <pc:picChg chg="del">
          <ac:chgData name="Daniel Khashabi" userId="62390808-c838-45e6-be59-d6fd0d208bc8" providerId="ADAL" clId="{869B6155-D3EA-B248-88FD-3C87DF8AEA16}" dt="2023-02-28T01:16:21.632" v="7003" actId="478"/>
          <ac:picMkLst>
            <pc:docMk/>
            <pc:sldMk cId="2507996145" sldId="1689"/>
            <ac:picMk id="197" creationId="{00000000-0000-0000-0000-000000000000}"/>
          </ac:picMkLst>
        </pc:picChg>
      </pc:sldChg>
      <pc:sldChg chg="addSp delSp modSp mod">
        <pc:chgData name="Daniel Khashabi" userId="62390808-c838-45e6-be59-d6fd0d208bc8" providerId="ADAL" clId="{869B6155-D3EA-B248-88FD-3C87DF8AEA16}" dt="2023-02-28T16:33:14.301" v="8721"/>
        <pc:sldMkLst>
          <pc:docMk/>
          <pc:sldMk cId="524073824" sldId="1692"/>
        </pc:sldMkLst>
        <pc:picChg chg="add mod">
          <ac:chgData name="Daniel Khashabi" userId="62390808-c838-45e6-be59-d6fd0d208bc8" providerId="ADAL" clId="{869B6155-D3EA-B248-88FD-3C87DF8AEA16}" dt="2023-02-28T16:33:14.301" v="8721"/>
          <ac:picMkLst>
            <pc:docMk/>
            <pc:sldMk cId="524073824" sldId="1692"/>
            <ac:picMk id="4" creationId="{9D3A48D4-E05D-0AE1-1B6A-BC9A93430ECC}"/>
          </ac:picMkLst>
        </pc:picChg>
        <pc:picChg chg="del">
          <ac:chgData name="Daniel Khashabi" userId="62390808-c838-45e6-be59-d6fd0d208bc8" providerId="ADAL" clId="{869B6155-D3EA-B248-88FD-3C87DF8AEA16}" dt="2023-02-28T16:33:13.906" v="8720" actId="478"/>
          <ac:picMkLst>
            <pc:docMk/>
            <pc:sldMk cId="524073824" sldId="1692"/>
            <ac:picMk id="7" creationId="{69E7E51C-C7D5-5B16-7B5D-00C50E4B928C}"/>
          </ac:picMkLst>
        </pc:picChg>
      </pc:sldChg>
      <pc:sldChg chg="modAnim">
        <pc:chgData name="Daniel Khashabi" userId="62390808-c838-45e6-be59-d6fd0d208bc8" providerId="ADAL" clId="{869B6155-D3EA-B248-88FD-3C87DF8AEA16}" dt="2023-02-28T02:07:54.757" v="7484"/>
        <pc:sldMkLst>
          <pc:docMk/>
          <pc:sldMk cId="1981697071" sldId="1695"/>
        </pc:sldMkLst>
      </pc:sldChg>
      <pc:sldChg chg="modSp mod">
        <pc:chgData name="Daniel Khashabi" userId="62390808-c838-45e6-be59-d6fd0d208bc8" providerId="ADAL" clId="{869B6155-D3EA-B248-88FD-3C87DF8AEA16}" dt="2023-02-28T16:57:32.991" v="8839" actId="207"/>
        <pc:sldMkLst>
          <pc:docMk/>
          <pc:sldMk cId="339189038" sldId="1696"/>
        </pc:sldMkLst>
        <pc:spChg chg="mod">
          <ac:chgData name="Daniel Khashabi" userId="62390808-c838-45e6-be59-d6fd0d208bc8" providerId="ADAL" clId="{869B6155-D3EA-B248-88FD-3C87DF8AEA16}" dt="2023-02-28T16:57:32.991" v="8839" actId="207"/>
          <ac:spMkLst>
            <pc:docMk/>
            <pc:sldMk cId="339189038" sldId="1696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7:57.287" v="8840" actId="14100"/>
        <pc:sldMkLst>
          <pc:docMk/>
          <pc:sldMk cId="3132722689" sldId="1697"/>
        </pc:sldMkLst>
        <pc:spChg chg="mod">
          <ac:chgData name="Daniel Khashabi" userId="62390808-c838-45e6-be59-d6fd0d208bc8" providerId="ADAL" clId="{869B6155-D3EA-B248-88FD-3C87DF8AEA16}" dt="2023-02-28T16:57:57.287" v="8840" actId="14100"/>
          <ac:spMkLst>
            <pc:docMk/>
            <pc:sldMk cId="3132722689" sldId="1697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9:14.584" v="8857" actId="20577"/>
        <pc:sldMkLst>
          <pc:docMk/>
          <pc:sldMk cId="860883307" sldId="1698"/>
        </pc:sldMkLst>
        <pc:spChg chg="mod">
          <ac:chgData name="Daniel Khashabi" userId="62390808-c838-45e6-be59-d6fd0d208bc8" providerId="ADAL" clId="{869B6155-D3EA-B248-88FD-3C87DF8AEA16}" dt="2023-02-28T16:59:14.584" v="8857" actId="20577"/>
          <ac:spMkLst>
            <pc:docMk/>
            <pc:sldMk cId="860883307" sldId="1698"/>
            <ac:spMk id="3" creationId="{E4F6CD5C-29F6-C7FA-FC43-91F81B44EB28}"/>
          </ac:spMkLst>
        </pc:spChg>
      </pc:sldChg>
      <pc:sldChg chg="modSp mod">
        <pc:chgData name="Daniel Khashabi" userId="62390808-c838-45e6-be59-d6fd0d208bc8" providerId="ADAL" clId="{869B6155-D3EA-B248-88FD-3C87DF8AEA16}" dt="2023-02-28T16:59:45.944" v="8881" actId="1076"/>
        <pc:sldMkLst>
          <pc:docMk/>
          <pc:sldMk cId="1589982863" sldId="1699"/>
        </pc:sldMkLst>
        <pc:spChg chg="mod">
          <ac:chgData name="Daniel Khashabi" userId="62390808-c838-45e6-be59-d6fd0d208bc8" providerId="ADAL" clId="{869B6155-D3EA-B248-88FD-3C87DF8AEA16}" dt="2023-02-28T16:59:45.944" v="8881" actId="1076"/>
          <ac:spMkLst>
            <pc:docMk/>
            <pc:sldMk cId="1589982863" sldId="1699"/>
            <ac:spMk id="4" creationId="{9126D771-1F20-CFEC-333B-28C58C084EF6}"/>
          </ac:spMkLst>
        </pc:spChg>
        <pc:spChg chg="mod">
          <ac:chgData name="Daniel Khashabi" userId="62390808-c838-45e6-be59-d6fd0d208bc8" providerId="ADAL" clId="{869B6155-D3EA-B248-88FD-3C87DF8AEA16}" dt="2023-02-28T16:59:38.370" v="8879" actId="113"/>
          <ac:spMkLst>
            <pc:docMk/>
            <pc:sldMk cId="1589982863" sldId="1699"/>
            <ac:spMk id="8" creationId="{E63DE09C-A19E-F3B1-C5F0-5A7D4F90FE9B}"/>
          </ac:spMkLst>
        </pc:spChg>
      </pc:sldChg>
      <pc:sldChg chg="modSp mod">
        <pc:chgData name="Daniel Khashabi" userId="62390808-c838-45e6-be59-d6fd0d208bc8" providerId="ADAL" clId="{869B6155-D3EA-B248-88FD-3C87DF8AEA16}" dt="2023-02-28T17:00:01.784" v="8893" actId="1440"/>
        <pc:sldMkLst>
          <pc:docMk/>
          <pc:sldMk cId="4279491511" sldId="1700"/>
        </pc:sldMkLst>
        <pc:picChg chg="mod">
          <ac:chgData name="Daniel Khashabi" userId="62390808-c838-45e6-be59-d6fd0d208bc8" providerId="ADAL" clId="{869B6155-D3EA-B248-88FD-3C87DF8AEA16}" dt="2023-02-28T17:00:01.784" v="8893" actId="1440"/>
          <ac:picMkLst>
            <pc:docMk/>
            <pc:sldMk cId="4279491511" sldId="1700"/>
            <ac:picMk id="10" creationId="{870C9351-F169-3DB0-C763-744D63B6ABD4}"/>
          </ac:picMkLst>
        </pc:picChg>
      </pc:sldChg>
      <pc:sldChg chg="modSp mod">
        <pc:chgData name="Daniel Khashabi" userId="62390808-c838-45e6-be59-d6fd0d208bc8" providerId="ADAL" clId="{869B6155-D3EA-B248-88FD-3C87DF8AEA16}" dt="2023-02-28T17:00:31.160" v="8905" actId="403"/>
        <pc:sldMkLst>
          <pc:docMk/>
          <pc:sldMk cId="1168865004" sldId="1703"/>
        </pc:sldMkLst>
        <pc:spChg chg="mod">
          <ac:chgData name="Daniel Khashabi" userId="62390808-c838-45e6-be59-d6fd0d208bc8" providerId="ADAL" clId="{869B6155-D3EA-B248-88FD-3C87DF8AEA16}" dt="2023-02-28T17:00:27.280" v="8902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869B6155-D3EA-B248-88FD-3C87DF8AEA16}" dt="2023-02-28T17:00:31.160" v="8905" actId="403"/>
          <ac:spMkLst>
            <pc:docMk/>
            <pc:sldMk cId="1168865004" sldId="1703"/>
            <ac:spMk id="3" creationId="{AFC09FF9-2B85-894A-2201-A31C9EE9E9B9}"/>
          </ac:spMkLst>
        </pc:spChg>
      </pc:sldChg>
      <pc:sldChg chg="modSp mod">
        <pc:chgData name="Daniel Khashabi" userId="62390808-c838-45e6-be59-d6fd0d208bc8" providerId="ADAL" clId="{869B6155-D3EA-B248-88FD-3C87DF8AEA16}" dt="2023-02-27T03:18:43.759" v="4625" actId="20577"/>
        <pc:sldMkLst>
          <pc:docMk/>
          <pc:sldMk cId="4165398194" sldId="1704"/>
        </pc:sldMkLst>
        <pc:spChg chg="mod">
          <ac:chgData name="Daniel Khashabi" userId="62390808-c838-45e6-be59-d6fd0d208bc8" providerId="ADAL" clId="{869B6155-D3EA-B248-88FD-3C87DF8AEA16}" dt="2023-02-27T03:18:43.759" v="4625" actId="20577"/>
          <ac:spMkLst>
            <pc:docMk/>
            <pc:sldMk cId="4165398194" sldId="1704"/>
            <ac:spMk id="2" creationId="{EAA4E5AE-1C3E-2796-63F2-9096359501A8}"/>
          </ac:spMkLst>
        </pc:spChg>
      </pc:sldChg>
      <pc:sldChg chg="addSp delSp modSp mod">
        <pc:chgData name="Daniel Khashabi" userId="62390808-c838-45e6-be59-d6fd0d208bc8" providerId="ADAL" clId="{869B6155-D3EA-B248-88FD-3C87DF8AEA16}" dt="2023-02-26T19:20:08.838" v="591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869B6155-D3EA-B248-88FD-3C87DF8AEA16}" dt="2023-02-26T19:19:48.955" v="582" actId="27636"/>
          <ac:spMkLst>
            <pc:docMk/>
            <pc:sldMk cId="2335958500" sldId="1707"/>
            <ac:spMk id="3" creationId="{BF2F5DA4-C119-FF28-BDEF-5E700E6A2DF9}"/>
          </ac:spMkLst>
        </pc:spChg>
        <pc:picChg chg="del">
          <ac:chgData name="Daniel Khashabi" userId="62390808-c838-45e6-be59-d6fd0d208bc8" providerId="ADAL" clId="{869B6155-D3EA-B248-88FD-3C87DF8AEA16}" dt="2023-02-26T19:19:50.505" v="583" actId="478"/>
          <ac:picMkLst>
            <pc:docMk/>
            <pc:sldMk cId="2335958500" sldId="1707"/>
            <ac:picMk id="5" creationId="{810942FF-3338-66DB-EC73-D972EF6B46CA}"/>
          </ac:picMkLst>
        </pc:picChg>
        <pc:picChg chg="add mod">
          <ac:chgData name="Daniel Khashabi" userId="62390808-c838-45e6-be59-d6fd0d208bc8" providerId="ADAL" clId="{869B6155-D3EA-B248-88FD-3C87DF8AEA16}" dt="2023-02-26T19:20:08.838" v="591" actId="1076"/>
          <ac:picMkLst>
            <pc:docMk/>
            <pc:sldMk cId="2335958500" sldId="1707"/>
            <ac:picMk id="6" creationId="{66F3AF5A-8B9B-1D12-EFDE-0410408F73E7}"/>
          </ac:picMkLst>
        </pc:picChg>
      </pc:sldChg>
      <pc:sldChg chg="del ord">
        <pc:chgData name="Daniel Khashabi" userId="62390808-c838-45e6-be59-d6fd0d208bc8" providerId="ADAL" clId="{869B6155-D3EA-B248-88FD-3C87DF8AEA16}" dt="2023-02-26T23:40:22.894" v="973" actId="2696"/>
        <pc:sldMkLst>
          <pc:docMk/>
          <pc:sldMk cId="1061067491" sldId="1708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2960693236" sldId="1708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328501042" sldId="1708"/>
        </pc:sldMkLst>
      </pc:sldChg>
      <pc:sldChg chg="del mod modShow">
        <pc:chgData name="Daniel Khashabi" userId="62390808-c838-45e6-be59-d6fd0d208bc8" providerId="ADAL" clId="{869B6155-D3EA-B248-88FD-3C87DF8AEA16}" dt="2023-02-27T02:19:47.087" v="4155" actId="2696"/>
        <pc:sldMkLst>
          <pc:docMk/>
          <pc:sldMk cId="1473584143" sldId="1709"/>
        </pc:sldMkLst>
      </pc:sldChg>
      <pc:sldChg chg="modSp mod">
        <pc:chgData name="Daniel Khashabi" userId="62390808-c838-45e6-be59-d6fd0d208bc8" providerId="ADAL" clId="{869B6155-D3EA-B248-88FD-3C87DF8AEA16}" dt="2023-02-27T00:10:42.762" v="1665" actId="20577"/>
        <pc:sldMkLst>
          <pc:docMk/>
          <pc:sldMk cId="3144402979" sldId="1716"/>
        </pc:sldMkLst>
        <pc:spChg chg="mod">
          <ac:chgData name="Daniel Khashabi" userId="62390808-c838-45e6-be59-d6fd0d208bc8" providerId="ADAL" clId="{869B6155-D3EA-B248-88FD-3C87DF8AEA16}" dt="2023-02-27T00:10:42.762" v="1665" actId="20577"/>
          <ac:spMkLst>
            <pc:docMk/>
            <pc:sldMk cId="3144402979" sldId="1716"/>
            <ac:spMk id="2" creationId="{933443C4-5A7E-2B13-BB12-8182F336F7F7}"/>
          </ac:spMkLst>
        </pc:spChg>
      </pc:sldChg>
      <pc:sldChg chg="del">
        <pc:chgData name="Daniel Khashabi" userId="62390808-c838-45e6-be59-d6fd0d208bc8" providerId="ADAL" clId="{869B6155-D3EA-B248-88FD-3C87DF8AEA16}" dt="2023-02-23T18:40:58.784" v="31" actId="2696"/>
        <pc:sldMkLst>
          <pc:docMk/>
          <pc:sldMk cId="427231988" sldId="1722"/>
        </pc:sldMkLst>
      </pc:sldChg>
      <pc:sldChg chg="del">
        <pc:chgData name="Daniel Khashabi" userId="62390808-c838-45e6-be59-d6fd0d208bc8" providerId="ADAL" clId="{869B6155-D3EA-B248-88FD-3C87DF8AEA16}" dt="2023-02-23T18:40:58.473" v="24" actId="2696"/>
        <pc:sldMkLst>
          <pc:docMk/>
          <pc:sldMk cId="2283472175" sldId="1723"/>
        </pc:sldMkLst>
      </pc:sldChg>
      <pc:sldChg chg="del">
        <pc:chgData name="Daniel Khashabi" userId="62390808-c838-45e6-be59-d6fd0d208bc8" providerId="ADAL" clId="{869B6155-D3EA-B248-88FD-3C87DF8AEA16}" dt="2023-02-23T18:40:58.595" v="25" actId="2696"/>
        <pc:sldMkLst>
          <pc:docMk/>
          <pc:sldMk cId="1307919850" sldId="1724"/>
        </pc:sldMkLst>
      </pc:sldChg>
      <pc:sldChg chg="del">
        <pc:chgData name="Daniel Khashabi" userId="62390808-c838-45e6-be59-d6fd0d208bc8" providerId="ADAL" clId="{869B6155-D3EA-B248-88FD-3C87DF8AEA16}" dt="2023-02-23T18:40:58.661" v="26" actId="2696"/>
        <pc:sldMkLst>
          <pc:docMk/>
          <pc:sldMk cId="1144263790" sldId="1726"/>
        </pc:sldMkLst>
      </pc:sldChg>
      <pc:sldChg chg="modSp mod">
        <pc:chgData name="Daniel Khashabi" userId="62390808-c838-45e6-be59-d6fd0d208bc8" providerId="ADAL" clId="{869B6155-D3EA-B248-88FD-3C87DF8AEA16}" dt="2023-02-28T01:49:15.506" v="7481" actId="20577"/>
        <pc:sldMkLst>
          <pc:docMk/>
          <pc:sldMk cId="2309835176" sldId="1727"/>
        </pc:sldMkLst>
        <pc:spChg chg="mod">
          <ac:chgData name="Daniel Khashabi" userId="62390808-c838-45e6-be59-d6fd0d208bc8" providerId="ADAL" clId="{869B6155-D3EA-B248-88FD-3C87DF8AEA16}" dt="2023-02-23T18:41:05.136" v="53" actId="20577"/>
          <ac:spMkLst>
            <pc:docMk/>
            <pc:sldMk cId="2309835176" sldId="1727"/>
            <ac:spMk id="2" creationId="{203F98F8-682C-12DA-E8CC-841FC43A8D66}"/>
          </ac:spMkLst>
        </pc:spChg>
        <pc:spChg chg="mod">
          <ac:chgData name="Daniel Khashabi" userId="62390808-c838-45e6-be59-d6fd0d208bc8" providerId="ADAL" clId="{869B6155-D3EA-B248-88FD-3C87DF8AEA16}" dt="2023-02-28T01:49:15.506" v="7481" actId="20577"/>
          <ac:spMkLst>
            <pc:docMk/>
            <pc:sldMk cId="2309835176" sldId="1727"/>
            <ac:spMk id="8" creationId="{5CCED583-FE7C-EA34-63FF-111B9BBED642}"/>
          </ac:spMkLst>
        </pc:spChg>
      </pc:sldChg>
      <pc:sldChg chg="del">
        <pc:chgData name="Daniel Khashabi" userId="62390808-c838-45e6-be59-d6fd0d208bc8" providerId="ADAL" clId="{869B6155-D3EA-B248-88FD-3C87DF8AEA16}" dt="2023-02-23T18:41:11.817" v="57" actId="2696"/>
        <pc:sldMkLst>
          <pc:docMk/>
          <pc:sldMk cId="3414470684" sldId="1729"/>
        </pc:sldMkLst>
      </pc:sldChg>
      <pc:sldChg chg="del">
        <pc:chgData name="Daniel Khashabi" userId="62390808-c838-45e6-be59-d6fd0d208bc8" providerId="ADAL" clId="{869B6155-D3EA-B248-88FD-3C87DF8AEA16}" dt="2023-02-23T18:41:11.826" v="58" actId="2696"/>
        <pc:sldMkLst>
          <pc:docMk/>
          <pc:sldMk cId="3160390091" sldId="1730"/>
        </pc:sldMkLst>
      </pc:sldChg>
      <pc:sldChg chg="del">
        <pc:chgData name="Daniel Khashabi" userId="62390808-c838-45e6-be59-d6fd0d208bc8" providerId="ADAL" clId="{869B6155-D3EA-B248-88FD-3C87DF8AEA16}" dt="2023-02-23T18:41:11.834" v="59" actId="2696"/>
        <pc:sldMkLst>
          <pc:docMk/>
          <pc:sldMk cId="3145848906" sldId="1731"/>
        </pc:sldMkLst>
      </pc:sldChg>
      <pc:sldChg chg="modSp mod">
        <pc:chgData name="Daniel Khashabi" userId="62390808-c838-45e6-be59-d6fd0d208bc8" providerId="ADAL" clId="{869B6155-D3EA-B248-88FD-3C87DF8AEA16}" dt="2023-02-28T14:49:45.031" v="8719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869B6155-D3EA-B248-88FD-3C87DF8AEA16}" dt="2023-02-28T14:49:45.031" v="8719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869B6155-D3EA-B248-88FD-3C87DF8AEA16}" dt="2023-02-23T18:40:57.802" v="18" actId="2696"/>
        <pc:sldMkLst>
          <pc:docMk/>
          <pc:sldMk cId="3278760500" sldId="1741"/>
        </pc:sldMkLst>
      </pc:sldChg>
      <pc:sldChg chg="modSp mod">
        <pc:chgData name="Daniel Khashabi" userId="62390808-c838-45e6-be59-d6fd0d208bc8" providerId="ADAL" clId="{869B6155-D3EA-B248-88FD-3C87DF8AEA16}" dt="2023-02-28T01:19:06.342" v="7056" actId="20577"/>
        <pc:sldMkLst>
          <pc:docMk/>
          <pc:sldMk cId="1561276032" sldId="1747"/>
        </pc:sldMkLst>
        <pc:spChg chg="mod">
          <ac:chgData name="Daniel Khashabi" userId="62390808-c838-45e6-be59-d6fd0d208bc8" providerId="ADAL" clId="{869B6155-D3EA-B248-88FD-3C87DF8AEA16}" dt="2023-02-28T01:18:39.533" v="7042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869B6155-D3EA-B248-88FD-3C87DF8AEA16}" dt="2023-02-28T01:19:06.342" v="7056" actId="20577"/>
          <ac:spMkLst>
            <pc:docMk/>
            <pc:sldMk cId="1561276032" sldId="1747"/>
            <ac:spMk id="3" creationId="{F4F59BB6-F46C-15A8-EBD1-D1347283E946}"/>
          </ac:spMkLst>
        </pc:spChg>
      </pc:sldChg>
      <pc:sldChg chg="modSp del mod">
        <pc:chgData name="Daniel Khashabi" userId="62390808-c838-45e6-be59-d6fd0d208bc8" providerId="ADAL" clId="{869B6155-D3EA-B248-88FD-3C87DF8AEA16}" dt="2023-02-28T01:18:57.129" v="7054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869B6155-D3EA-B248-88FD-3C87DF8AEA16}" dt="2023-02-28T01:18:45.429" v="7045" actId="21"/>
          <ac:spMkLst>
            <pc:docMk/>
            <pc:sldMk cId="1057357431" sldId="1748"/>
            <ac:spMk id="3" creationId="{6D141459-A88C-A5FB-6433-54F0A929B146}"/>
          </ac:spMkLst>
        </pc:spChg>
      </pc:sldChg>
      <pc:sldChg chg="del">
        <pc:chgData name="Daniel Khashabi" userId="62390808-c838-45e6-be59-d6fd0d208bc8" providerId="ADAL" clId="{869B6155-D3EA-B248-88FD-3C87DF8AEA16}" dt="2023-02-27T03:18:30.785" v="4607" actId="2696"/>
        <pc:sldMkLst>
          <pc:docMk/>
          <pc:sldMk cId="3065630538" sldId="1750"/>
        </pc:sldMkLst>
      </pc:sldChg>
      <pc:sldChg chg="modSp mod">
        <pc:chgData name="Daniel Khashabi" userId="62390808-c838-45e6-be59-d6fd0d208bc8" providerId="ADAL" clId="{869B6155-D3EA-B248-88FD-3C87DF8AEA16}" dt="2023-02-26T21:43:13.327" v="625" actId="20577"/>
        <pc:sldMkLst>
          <pc:docMk/>
          <pc:sldMk cId="3685191956" sldId="1751"/>
        </pc:sldMkLst>
        <pc:spChg chg="mod">
          <ac:chgData name="Daniel Khashabi" userId="62390808-c838-45e6-be59-d6fd0d208bc8" providerId="ADAL" clId="{869B6155-D3EA-B248-88FD-3C87DF8AEA16}" dt="2023-02-26T21:43:13.327" v="625" actId="20577"/>
          <ac:spMkLst>
            <pc:docMk/>
            <pc:sldMk cId="3685191956" sldId="1751"/>
            <ac:spMk id="3" creationId="{BF2F5DA4-C119-FF28-BDEF-5E700E6A2DF9}"/>
          </ac:spMkLst>
        </pc:spChg>
      </pc:sldChg>
      <pc:sldChg chg="mod modShow">
        <pc:chgData name="Daniel Khashabi" userId="62390808-c838-45e6-be59-d6fd0d208bc8" providerId="ADAL" clId="{869B6155-D3EA-B248-88FD-3C87DF8AEA16}" dt="2023-02-26T23:42:00.478" v="978" actId="729"/>
        <pc:sldMkLst>
          <pc:docMk/>
          <pc:sldMk cId="750854351" sldId="1753"/>
        </pc:sldMkLst>
      </pc:sldChg>
      <pc:sldChg chg="addSp modSp mod">
        <pc:chgData name="Daniel Khashabi" userId="62390808-c838-45e6-be59-d6fd0d208bc8" providerId="ADAL" clId="{869B6155-D3EA-B248-88FD-3C87DF8AEA16}" dt="2023-02-27T03:33:15.256" v="5039" actId="20577"/>
        <pc:sldMkLst>
          <pc:docMk/>
          <pc:sldMk cId="4058999134" sldId="1754"/>
        </pc:sldMkLst>
        <pc:spChg chg="mod">
          <ac:chgData name="Daniel Khashabi" userId="62390808-c838-45e6-be59-d6fd0d208bc8" providerId="ADAL" clId="{869B6155-D3EA-B248-88FD-3C87DF8AEA16}" dt="2023-02-27T02:41:25.803" v="4343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869B6155-D3EA-B248-88FD-3C87DF8AEA16}" dt="2023-02-27T03:33:15.256" v="5039" actId="20577"/>
          <ac:spMkLst>
            <pc:docMk/>
            <pc:sldMk cId="4058999134" sldId="1754"/>
            <ac:spMk id="3" creationId="{49ED8F0B-7B83-5BFF-404A-C643779F2A22}"/>
          </ac:spMkLst>
        </pc:spChg>
        <pc:spChg chg="add mod">
          <ac:chgData name="Daniel Khashabi" userId="62390808-c838-45e6-be59-d6fd0d208bc8" providerId="ADAL" clId="{869B6155-D3EA-B248-88FD-3C87DF8AEA16}" dt="2023-02-27T02:41:47.609" v="4373" actId="1076"/>
          <ac:spMkLst>
            <pc:docMk/>
            <pc:sldMk cId="4058999134" sldId="1754"/>
            <ac:spMk id="5" creationId="{E46B461D-75E4-BE09-0F9F-6DF467EDABCF}"/>
          </ac:spMkLst>
        </pc:spChg>
      </pc:sldChg>
      <pc:sldChg chg="modSp del mod">
        <pc:chgData name="Daniel Khashabi" userId="62390808-c838-45e6-be59-d6fd0d208bc8" providerId="ADAL" clId="{869B6155-D3EA-B248-88FD-3C87DF8AEA16}" dt="2023-02-27T00:05:32.788" v="1558" actId="2696"/>
        <pc:sldMkLst>
          <pc:docMk/>
          <pc:sldMk cId="80289203" sldId="1758"/>
        </pc:sldMkLst>
        <pc:spChg chg="mod">
          <ac:chgData name="Daniel Khashabi" userId="62390808-c838-45e6-be59-d6fd0d208bc8" providerId="ADAL" clId="{869B6155-D3EA-B248-88FD-3C87DF8AEA16}" dt="2023-02-27T00:05:26.215" v="1557" actId="20577"/>
          <ac:spMkLst>
            <pc:docMk/>
            <pc:sldMk cId="80289203" sldId="1758"/>
            <ac:spMk id="4" creationId="{00000000-0000-0000-0000-000000000000}"/>
          </ac:spMkLst>
        </pc:spChg>
      </pc:sldChg>
      <pc:sldChg chg="addSp delSp modSp add mod addCm chgLayout">
        <pc:chgData name="Daniel Khashabi" userId="62390808-c838-45e6-be59-d6fd0d208bc8" providerId="ADAL" clId="{869B6155-D3EA-B248-88FD-3C87DF8AEA16}" dt="2023-02-27T00:32:34.364" v="2000"/>
        <pc:sldMkLst>
          <pc:docMk/>
          <pc:sldMk cId="3755822236" sldId="1758"/>
        </pc:sldMkLst>
        <pc:spChg chg="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6.699" v="1649" actId="478"/>
          <ac:spMkLst>
            <pc:docMk/>
            <pc:sldMk cId="3755822236" sldId="1758"/>
            <ac:spMk id="6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7" creationId="{AAA01111-4DF6-6BBB-AB7C-1DC9C8F160AF}"/>
          </ac:spMkLst>
        </pc:spChg>
        <pc:spChg chg="add 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8" creationId="{DF3C741B-575D-057E-29D4-F2DCD7357528}"/>
          </ac:spMkLst>
        </pc:spChg>
        <pc:picChg chg="mod">
          <ac:chgData name="Daniel Khashabi" userId="62390808-c838-45e6-be59-d6fd0d208bc8" providerId="ADAL" clId="{869B6155-D3EA-B248-88FD-3C87DF8AEA16}" dt="2023-02-27T00:10:53.760" v="1666" actId="1076"/>
          <ac:picMkLst>
            <pc:docMk/>
            <pc:sldMk cId="3755822236" sldId="1758"/>
            <ac:picMk id="5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0:32:34.364" v="2000"/>
              <pc2:cmMkLst xmlns:pc2="http://schemas.microsoft.com/office/powerpoint/2019/9/main/command">
                <pc:docMk/>
                <pc:sldMk cId="3755822236" sldId="1758"/>
                <pc2:cmMk id="{FCEB6BFB-18FB-0042-900C-CE157CF0D260}"/>
              </pc2:cmMkLst>
            </pc226:cmChg>
          </p:ext>
        </pc:ext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656988731" sldId="1759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24973247" sldId="1759"/>
        </pc:sldMkLst>
        <pc:spChg chg="del">
          <ac:chgData name="Daniel Khashabi" userId="62390808-c838-45e6-be59-d6fd0d208bc8" providerId="ADAL" clId="{869B6155-D3EA-B248-88FD-3C87DF8AEA16}" dt="2023-02-28T01:14:58.954" v="6996"/>
          <ac:spMkLst>
            <pc:docMk/>
            <pc:sldMk cId="3824973247" sldId="1759"/>
            <ac:spMk id="2" creationId="{892D64E4-A8AD-4BFC-02B2-F43E2CBE3958}"/>
          </ac:spMkLst>
        </pc:spChg>
        <pc:spChg chg="del">
          <ac:chgData name="Daniel Khashabi" userId="62390808-c838-45e6-be59-d6fd0d208bc8" providerId="ADAL" clId="{869B6155-D3EA-B248-88FD-3C87DF8AEA16}" dt="2023-02-28T01:15:07.813" v="7000" actId="478"/>
          <ac:spMkLst>
            <pc:docMk/>
            <pc:sldMk cId="3824973247" sldId="1759"/>
            <ac:spMk id="3" creationId="{943C0393-BED5-5741-867C-2A8883E05369}"/>
          </ac:spMkLst>
        </pc:spChg>
        <pc:picChg chg="add mod">
          <ac:chgData name="Daniel Khashabi" userId="62390808-c838-45e6-be59-d6fd0d208bc8" providerId="ADAL" clId="{869B6155-D3EA-B248-88FD-3C87DF8AEA16}" dt="2023-02-28T01:15:02.399" v="6999" actId="1076"/>
          <ac:picMkLst>
            <pc:docMk/>
            <pc:sldMk cId="3824973247" sldId="1759"/>
            <ac:picMk id="5" creationId="{D8FF2B8A-A17F-DE0E-2CEE-3CC675B406CB}"/>
          </ac:picMkLst>
        </pc:picChg>
        <pc:picChg chg="del mod modCrop">
          <ac:chgData name="Daniel Khashabi" userId="62390808-c838-45e6-be59-d6fd0d208bc8" providerId="ADAL" clId="{869B6155-D3EA-B248-88FD-3C87DF8AEA16}" dt="2023-02-28T01:14:57.577" v="6995" actId="478"/>
          <ac:picMkLst>
            <pc:docMk/>
            <pc:sldMk cId="3824973247" sldId="1759"/>
            <ac:picMk id="920" creationId="{00000000-0000-0000-0000-000000000000}"/>
          </ac:picMkLst>
        </pc:picChg>
      </pc:sldChg>
      <pc:sldChg chg="modSp mod ord modShow">
        <pc:chgData name="Daniel Khashabi" userId="62390808-c838-45e6-be59-d6fd0d208bc8" providerId="ADAL" clId="{869B6155-D3EA-B248-88FD-3C87DF8AEA16}" dt="2023-02-28T02:27:49.880" v="8083" actId="20577"/>
        <pc:sldMkLst>
          <pc:docMk/>
          <pc:sldMk cId="3236888526" sldId="1760"/>
        </pc:sldMkLst>
        <pc:spChg chg="mod">
          <ac:chgData name="Daniel Khashabi" userId="62390808-c838-45e6-be59-d6fd0d208bc8" providerId="ADAL" clId="{869B6155-D3EA-B248-88FD-3C87DF8AEA16}" dt="2023-02-28T02:27:49.880" v="8083" actId="20577"/>
          <ac:spMkLst>
            <pc:docMk/>
            <pc:sldMk cId="3236888526" sldId="1760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5:22.503" v="8396" actId="2696"/>
        <pc:sldMkLst>
          <pc:docMk/>
          <pc:sldMk cId="0" sldId="1769"/>
        </pc:sldMkLst>
      </pc:sldChg>
      <pc:sldChg chg="addSp delSp 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1770"/>
        </pc:sldMkLst>
        <pc:spChg chg="mod">
          <ac:chgData name="Daniel Khashabi" userId="62390808-c838-45e6-be59-d6fd0d208bc8" providerId="ADAL" clId="{869B6155-D3EA-B248-88FD-3C87DF8AEA16}" dt="2023-02-28T02:41:44.735" v="8561" actId="2711"/>
          <ac:spMkLst>
            <pc:docMk/>
            <pc:sldMk cId="0" sldId="17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3.994" v="8557" actId="478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4.409" v="8558"/>
          <ac:spMkLst>
            <pc:docMk/>
            <pc:sldMk cId="0" sldId="1770"/>
            <ac:spMk id="14" creationId="{CBEFBEE1-119F-59E6-1AE2-FC21BAD31DE3}"/>
          </ac:spMkLst>
        </pc:spChg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1773"/>
        </pc:sldMkLst>
      </pc:sldChg>
      <pc:sldChg chg="modSp mod">
        <pc:chgData name="Daniel Khashabi" userId="62390808-c838-45e6-be59-d6fd0d208bc8" providerId="ADAL" clId="{869B6155-D3EA-B248-88FD-3C87DF8AEA16}" dt="2023-02-27T02:26:18.344" v="4249" actId="1076"/>
        <pc:sldMkLst>
          <pc:docMk/>
          <pc:sldMk cId="2894810001" sldId="1784"/>
        </pc:sldMkLst>
        <pc:spChg chg="mod">
          <ac:chgData name="Daniel Khashabi" userId="62390808-c838-45e6-be59-d6fd0d208bc8" providerId="ADAL" clId="{869B6155-D3EA-B248-88FD-3C87DF8AEA16}" dt="2023-02-27T02:26:18.344" v="4249" actId="1076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869B6155-D3EA-B248-88FD-3C87DF8AEA16}" dt="2023-02-26T18:56:47.787" v="433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09:03.317" v="7529" actId="2696"/>
        <pc:sldMkLst>
          <pc:docMk/>
          <pc:sldMk cId="3331867881" sldId="1786"/>
        </pc:sldMkLst>
      </pc:sldChg>
      <pc:sldChg chg="addSp delSp modSp mod">
        <pc:chgData name="Daniel Khashabi" userId="62390808-c838-45e6-be59-d6fd0d208bc8" providerId="ADAL" clId="{869B6155-D3EA-B248-88FD-3C87DF8AEA16}" dt="2023-02-28T02:14:40.125" v="7756" actId="5793"/>
        <pc:sldMkLst>
          <pc:docMk/>
          <pc:sldMk cId="0" sldId="1787"/>
        </pc:sldMkLst>
        <pc:spChg chg="del">
          <ac:chgData name="Daniel Khashabi" userId="62390808-c838-45e6-be59-d6fd0d208bc8" providerId="ADAL" clId="{869B6155-D3EA-B248-88FD-3C87DF8AEA16}" dt="2023-02-28T02:10:30.018" v="7567" actId="478"/>
          <ac:spMkLst>
            <pc:docMk/>
            <pc:sldMk cId="0" sldId="1787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14:40.125" v="7756" actId="5793"/>
          <ac:spMkLst>
            <pc:docMk/>
            <pc:sldMk cId="0" sldId="1787"/>
            <ac:spMk id="21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8T02:10:33.195" v="7573"/>
          <ac:spMkLst>
            <pc:docMk/>
            <pc:sldMk cId="0" sldId="1787"/>
            <ac:spMk id="26" creationId="{2CE14EBA-0642-5A19-48EE-9D3D2FE8671F}"/>
          </ac:spMkLst>
        </pc:spChg>
        <pc:spChg chg="add del mod">
          <ac:chgData name="Daniel Khashabi" userId="62390808-c838-45e6-be59-d6fd0d208bc8" providerId="ADAL" clId="{869B6155-D3EA-B248-88FD-3C87DF8AEA16}" dt="2023-02-28T02:10:32.239" v="7572"/>
          <ac:spMkLst>
            <pc:docMk/>
            <pc:sldMk cId="0" sldId="1787"/>
            <ac:spMk id="27" creationId="{74703FA8-99DA-DD2A-15AC-FFD104EAD864}"/>
          </ac:spMkLst>
        </pc:spChg>
        <pc:spChg chg="add mod">
          <ac:chgData name="Daniel Khashabi" userId="62390808-c838-45e6-be59-d6fd0d208bc8" providerId="ADAL" clId="{869B6155-D3EA-B248-88FD-3C87DF8AEA16}" dt="2023-02-28T02:13:46.581" v="7748"/>
          <ac:spMkLst>
            <pc:docMk/>
            <pc:sldMk cId="0" sldId="1787"/>
            <ac:spMk id="28" creationId="{9C6A3AE1-E626-0C21-AF54-0E450FF5407C}"/>
          </ac:spMkLst>
        </pc:sp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465980" sldId="1837"/>
        </pc:sldMkLst>
      </pc:sldChg>
      <pc:sldChg chg="add del">
        <pc:chgData name="Daniel Khashabi" userId="62390808-c838-45e6-be59-d6fd0d208bc8" providerId="ADAL" clId="{869B6155-D3EA-B248-88FD-3C87DF8AEA16}" dt="2023-02-28T02:51:31.524" v="8644" actId="2696"/>
        <pc:sldMkLst>
          <pc:docMk/>
          <pc:sldMk cId="3656011362" sldId="183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2666202" sldId="1838"/>
        </pc:sldMkLst>
      </pc:sldChg>
      <pc:sldChg chg="add del">
        <pc:chgData name="Daniel Khashabi" userId="62390808-c838-45e6-be59-d6fd0d208bc8" providerId="ADAL" clId="{869B6155-D3EA-B248-88FD-3C87DF8AEA16}" dt="2023-02-28T02:51:31.521" v="8643" actId="2696"/>
        <pc:sldMkLst>
          <pc:docMk/>
          <pc:sldMk cId="1655310243" sldId="183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56144117" sldId="1839"/>
        </pc:sldMkLst>
      </pc:sldChg>
      <pc:sldChg chg="add del">
        <pc:chgData name="Daniel Khashabi" userId="62390808-c838-45e6-be59-d6fd0d208bc8" providerId="ADAL" clId="{869B6155-D3EA-B248-88FD-3C87DF8AEA16}" dt="2023-02-28T02:51:31.518" v="8642" actId="2696"/>
        <pc:sldMkLst>
          <pc:docMk/>
          <pc:sldMk cId="1719278880" sldId="183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0"/>
        </pc:sldMkLst>
      </pc:sldChg>
      <pc:sldChg chg="add del">
        <pc:chgData name="Daniel Khashabi" userId="62390808-c838-45e6-be59-d6fd0d208bc8" providerId="ADAL" clId="{869B6155-D3EA-B248-88FD-3C87DF8AEA16}" dt="2023-02-28T02:51:31.516" v="8641" actId="2696"/>
        <pc:sldMkLst>
          <pc:docMk/>
          <pc:sldMk cId="1363765062" sldId="184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62983873" sldId="184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1"/>
        </pc:sldMkLst>
      </pc:sldChg>
      <pc:sldChg chg="add del">
        <pc:chgData name="Daniel Khashabi" userId="62390808-c838-45e6-be59-d6fd0d208bc8" providerId="ADAL" clId="{869B6155-D3EA-B248-88FD-3C87DF8AEA16}" dt="2023-02-28T02:51:31.513" v="8640" actId="2696"/>
        <pc:sldMkLst>
          <pc:docMk/>
          <pc:sldMk cId="1064663321" sldId="184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29667388" sldId="184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86426555" sldId="1842"/>
        </pc:sldMkLst>
      </pc:sldChg>
      <pc:sldChg chg="add del">
        <pc:chgData name="Daniel Khashabi" userId="62390808-c838-45e6-be59-d6fd0d208bc8" providerId="ADAL" clId="{869B6155-D3EA-B248-88FD-3C87DF8AEA16}" dt="2023-02-28T02:51:31.510" v="8639" actId="2696"/>
        <pc:sldMkLst>
          <pc:docMk/>
          <pc:sldMk cId="4080667640" sldId="184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3"/>
        </pc:sldMkLst>
      </pc:sldChg>
      <pc:sldChg chg="add del">
        <pc:chgData name="Daniel Khashabi" userId="62390808-c838-45e6-be59-d6fd0d208bc8" providerId="ADAL" clId="{869B6155-D3EA-B248-88FD-3C87DF8AEA16}" dt="2023-02-28T02:50:52.592" v="8604" actId="2696"/>
        <pc:sldMkLst>
          <pc:docMk/>
          <pc:sldMk cId="3189723764" sldId="184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708536290" sldId="184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4"/>
        </pc:sldMkLst>
      </pc:sldChg>
      <pc:sldChg chg="add del">
        <pc:chgData name="Daniel Khashabi" userId="62390808-c838-45e6-be59-d6fd0d208bc8" providerId="ADAL" clId="{869B6155-D3EA-B248-88FD-3C87DF8AEA16}" dt="2023-02-28T02:51:31.508" v="8638" actId="2696"/>
        <pc:sldMkLst>
          <pc:docMk/>
          <pc:sldMk cId="130502483" sldId="184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02114518" sldId="184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5"/>
        </pc:sldMkLst>
      </pc:sldChg>
      <pc:sldChg chg="add del">
        <pc:chgData name="Daniel Khashabi" userId="62390808-c838-45e6-be59-d6fd0d208bc8" providerId="ADAL" clId="{869B6155-D3EA-B248-88FD-3C87DF8AEA16}" dt="2023-02-28T02:51:31.504" v="8637" actId="2696"/>
        <pc:sldMkLst>
          <pc:docMk/>
          <pc:sldMk cId="29964278" sldId="184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2267687" sldId="184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6"/>
        </pc:sldMkLst>
      </pc:sldChg>
      <pc:sldChg chg="add del">
        <pc:chgData name="Daniel Khashabi" userId="62390808-c838-45e6-be59-d6fd0d208bc8" providerId="ADAL" clId="{869B6155-D3EA-B248-88FD-3C87DF8AEA16}" dt="2023-02-28T02:51:31.501" v="8636" actId="2696"/>
        <pc:sldMkLst>
          <pc:docMk/>
          <pc:sldMk cId="1264738898" sldId="184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692850823" sldId="184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788964764" sldId="1847"/>
        </pc:sldMkLst>
      </pc:sldChg>
      <pc:sldChg chg="add del">
        <pc:chgData name="Daniel Khashabi" userId="62390808-c838-45e6-be59-d6fd0d208bc8" providerId="ADAL" clId="{869B6155-D3EA-B248-88FD-3C87DF8AEA16}" dt="2023-02-28T02:51:31.498" v="8635" actId="2696"/>
        <pc:sldMkLst>
          <pc:docMk/>
          <pc:sldMk cId="4101995341" sldId="184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8"/>
        </pc:sldMkLst>
      </pc:sldChg>
      <pc:sldChg chg="add del">
        <pc:chgData name="Daniel Khashabi" userId="62390808-c838-45e6-be59-d6fd0d208bc8" providerId="ADAL" clId="{869B6155-D3EA-B248-88FD-3C87DF8AEA16}" dt="2023-02-28T02:51:31.488" v="8632" actId="2696"/>
        <pc:sldMkLst>
          <pc:docMk/>
          <pc:sldMk cId="1827002466" sldId="184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00940658" sldId="184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9"/>
        </pc:sldMkLst>
      </pc:sldChg>
      <pc:sldChg chg="add del">
        <pc:chgData name="Daniel Khashabi" userId="62390808-c838-45e6-be59-d6fd0d208bc8" providerId="ADAL" clId="{869B6155-D3EA-B248-88FD-3C87DF8AEA16}" dt="2023-02-28T02:51:31.482" v="8630" actId="2696"/>
        <pc:sldMkLst>
          <pc:docMk/>
          <pc:sldMk cId="170288444" sldId="184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75127652" sldId="184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24233844" sldId="1850"/>
        </pc:sldMkLst>
      </pc:sldChg>
      <pc:sldChg chg="add del">
        <pc:chgData name="Daniel Khashabi" userId="62390808-c838-45e6-be59-d6fd0d208bc8" providerId="ADAL" clId="{869B6155-D3EA-B248-88FD-3C87DF8AEA16}" dt="2023-02-28T02:51:31.479" v="8629" actId="2696"/>
        <pc:sldMkLst>
          <pc:docMk/>
          <pc:sldMk cId="4054456673" sldId="185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69141274" sldId="1851"/>
        </pc:sldMkLst>
      </pc:sldChg>
      <pc:sldChg chg="add del">
        <pc:chgData name="Daniel Khashabi" userId="62390808-c838-45e6-be59-d6fd0d208bc8" providerId="ADAL" clId="{869B6155-D3EA-B248-88FD-3C87DF8AEA16}" dt="2023-02-28T02:51:31.475" v="8628" actId="2696"/>
        <pc:sldMkLst>
          <pc:docMk/>
          <pc:sldMk cId="3771818045" sldId="185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81569418" sldId="1852"/>
        </pc:sldMkLst>
      </pc:sldChg>
      <pc:sldChg chg="add del">
        <pc:chgData name="Daniel Khashabi" userId="62390808-c838-45e6-be59-d6fd0d208bc8" providerId="ADAL" clId="{869B6155-D3EA-B248-88FD-3C87DF8AEA16}" dt="2023-02-28T02:51:31.472" v="8627" actId="2696"/>
        <pc:sldMkLst>
          <pc:docMk/>
          <pc:sldMk cId="3056417199" sldId="185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1232130096" sldId="185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22203577" sldId="1853"/>
        </pc:sldMkLst>
      </pc:sldChg>
      <pc:sldChg chg="add del">
        <pc:chgData name="Daniel Khashabi" userId="62390808-c838-45e6-be59-d6fd0d208bc8" providerId="ADAL" clId="{869B6155-D3EA-B248-88FD-3C87DF8AEA16}" dt="2023-02-28T02:51:31.526" v="8645" actId="2696"/>
        <pc:sldMkLst>
          <pc:docMk/>
          <pc:sldMk cId="2559652993" sldId="1853"/>
        </pc:sldMkLst>
      </pc:sldChg>
      <pc:sldChg chg="del">
        <pc:chgData name="Daniel Khashabi" userId="62390808-c838-45e6-be59-d6fd0d208bc8" providerId="ADAL" clId="{869B6155-D3EA-B248-88FD-3C87DF8AEA16}" dt="2023-02-27T00:08:48.478" v="1641" actId="2696"/>
        <pc:sldMkLst>
          <pc:docMk/>
          <pc:sldMk cId="640746392" sldId="1857"/>
        </pc:sldMkLst>
      </pc:sldChg>
      <pc:sldChg chg="modSp mod">
        <pc:chgData name="Daniel Khashabi" userId="62390808-c838-45e6-be59-d6fd0d208bc8" providerId="ADAL" clId="{869B6155-D3EA-B248-88FD-3C87DF8AEA16}" dt="2023-02-24T23:01:47.525" v="341" actId="20577"/>
        <pc:sldMkLst>
          <pc:docMk/>
          <pc:sldMk cId="1097139008" sldId="1861"/>
        </pc:sldMkLst>
        <pc:spChg chg="mod">
          <ac:chgData name="Daniel Khashabi" userId="62390808-c838-45e6-be59-d6fd0d208bc8" providerId="ADAL" clId="{869B6155-D3EA-B248-88FD-3C87DF8AEA16}" dt="2023-02-24T23:01:47.525" v="341" actId="20577"/>
          <ac:spMkLst>
            <pc:docMk/>
            <pc:sldMk cId="1097139008" sldId="1861"/>
            <ac:spMk id="2" creationId="{7D78EB87-8E66-9B1D-483A-FBB415F625E3}"/>
          </ac:spMkLst>
        </pc:spChg>
      </pc:sldChg>
      <pc:sldChg chg="add mod ord modShow">
        <pc:chgData name="Daniel Khashabi" userId="62390808-c838-45e6-be59-d6fd0d208bc8" providerId="ADAL" clId="{869B6155-D3EA-B248-88FD-3C87DF8AEA16}" dt="2023-02-28T02:22:01.309" v="7918" actId="20578"/>
        <pc:sldMkLst>
          <pc:docMk/>
          <pc:sldMk cId="1731438675" sldId="1951"/>
        </pc:sldMkLst>
      </pc:sldChg>
      <pc:sldChg chg="add del">
        <pc:chgData name="Daniel Khashabi" userId="62390808-c838-45e6-be59-d6fd0d208bc8" providerId="ADAL" clId="{869B6155-D3EA-B248-88FD-3C87DF8AEA16}" dt="2023-02-28T02:20:30.971" v="7842" actId="2696"/>
        <pc:sldMkLst>
          <pc:docMk/>
          <pc:sldMk cId="2330934471" sldId="1951"/>
        </pc:sldMkLst>
      </pc:sldChg>
      <pc:sldChg chg="add del">
        <pc:chgData name="Daniel Khashabi" userId="62390808-c838-45e6-be59-d6fd0d208bc8" providerId="ADAL" clId="{869B6155-D3EA-B248-88FD-3C87DF8AEA16}" dt="2023-02-28T00:42:32.778" v="6662" actId="2696"/>
        <pc:sldMkLst>
          <pc:docMk/>
          <pc:sldMk cId="3484034011" sldId="1951"/>
        </pc:sldMkLst>
      </pc:sldChg>
      <pc:sldChg chg="modSp mod">
        <pc:chgData name="Daniel Khashabi" userId="62390808-c838-45e6-be59-d6fd0d208bc8" providerId="ADAL" clId="{869B6155-D3EA-B248-88FD-3C87DF8AEA16}" dt="2023-02-26T18:54:16.051" v="414" actId="20577"/>
        <pc:sldMkLst>
          <pc:docMk/>
          <pc:sldMk cId="423261872" sldId="1957"/>
        </pc:sldMkLst>
        <pc:spChg chg="mod">
          <ac:chgData name="Daniel Khashabi" userId="62390808-c838-45e6-be59-d6fd0d208bc8" providerId="ADAL" clId="{869B6155-D3EA-B248-88FD-3C87DF8AEA16}" dt="2023-02-26T18:54:16.051" v="414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965324948" sldId="1966"/>
        </pc:sldMkLst>
      </pc:sldChg>
      <pc:sldChg chg="add">
        <pc:chgData name="Daniel Khashabi" userId="62390808-c838-45e6-be59-d6fd0d208bc8" providerId="ADAL" clId="{869B6155-D3EA-B248-88FD-3C87DF8AEA16}" dt="2023-02-28T02:38:00.752" v="8555"/>
        <pc:sldMkLst>
          <pc:docMk/>
          <pc:sldMk cId="3605480706" sldId="1966"/>
        </pc:sldMkLst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360467095" sldId="1967"/>
        </pc:sldMkLst>
      </pc:sldChg>
      <pc:sldChg chg="add">
        <pc:chgData name="Daniel Khashabi" userId="62390808-c838-45e6-be59-d6fd0d208bc8" providerId="ADAL" clId="{869B6155-D3EA-B248-88FD-3C87DF8AEA16}" dt="2023-02-28T02:38:00.752" v="8555"/>
        <pc:sldMkLst>
          <pc:docMk/>
          <pc:sldMk cId="2401821691" sldId="1967"/>
        </pc:sldMkLst>
      </pc:sldChg>
      <pc:sldChg chg="del">
        <pc:chgData name="Daniel Khashabi" userId="62390808-c838-45e6-be59-d6fd0d208bc8" providerId="ADAL" clId="{869B6155-D3EA-B248-88FD-3C87DF8AEA16}" dt="2023-02-23T18:40:57.666" v="15" actId="2696"/>
        <pc:sldMkLst>
          <pc:docMk/>
          <pc:sldMk cId="4186629334" sldId="1968"/>
        </pc:sldMkLst>
      </pc:sldChg>
      <pc:sldChg chg="modSp add mod ord">
        <pc:chgData name="Daniel Khashabi" userId="62390808-c838-45e6-be59-d6fd0d208bc8" providerId="ADAL" clId="{869B6155-D3EA-B248-88FD-3C87DF8AEA16}" dt="2023-02-23T23:32:47.612" v="140" actId="20577"/>
        <pc:sldMkLst>
          <pc:docMk/>
          <pc:sldMk cId="4283832194" sldId="1968"/>
        </pc:sldMkLst>
        <pc:spChg chg="mod">
          <ac:chgData name="Daniel Khashabi" userId="62390808-c838-45e6-be59-d6fd0d208bc8" providerId="ADAL" clId="{869B6155-D3EA-B248-88FD-3C87DF8AEA16}" dt="2023-02-23T23:32:47.612" v="140" actId="20577"/>
          <ac:spMkLst>
            <pc:docMk/>
            <pc:sldMk cId="4283832194" sldId="1968"/>
            <ac:spMk id="4" creationId="{71C54779-DB5C-FF1A-BDD2-3401B75A8FC6}"/>
          </ac:spMkLst>
        </pc:spChg>
      </pc:sldChg>
      <pc:sldChg chg="del">
        <pc:chgData name="Daniel Khashabi" userId="62390808-c838-45e6-be59-d6fd0d208bc8" providerId="ADAL" clId="{869B6155-D3EA-B248-88FD-3C87DF8AEA16}" dt="2023-02-23T18:40:57.686" v="16" actId="2696"/>
        <pc:sldMkLst>
          <pc:docMk/>
          <pc:sldMk cId="895824458" sldId="1969"/>
        </pc:sldMkLst>
      </pc:sldChg>
      <pc:sldChg chg="modSp new mod ord">
        <pc:chgData name="Daniel Khashabi" userId="62390808-c838-45e6-be59-d6fd0d208bc8" providerId="ADAL" clId="{869B6155-D3EA-B248-88FD-3C87DF8AEA16}" dt="2023-02-23T23:34:09.500" v="291" actId="20577"/>
        <pc:sldMkLst>
          <pc:docMk/>
          <pc:sldMk cId="1239335412" sldId="1969"/>
        </pc:sldMkLst>
        <pc:spChg chg="mod">
          <ac:chgData name="Daniel Khashabi" userId="62390808-c838-45e6-be59-d6fd0d208bc8" providerId="ADAL" clId="{869B6155-D3EA-B248-88FD-3C87DF8AEA16}" dt="2023-02-23T23:32:59.810" v="176" actId="27636"/>
          <ac:spMkLst>
            <pc:docMk/>
            <pc:sldMk cId="1239335412" sldId="1969"/>
            <ac:spMk id="2" creationId="{62C37B3A-9527-DCB0-B5EF-519105FD53A2}"/>
          </ac:spMkLst>
        </pc:spChg>
        <pc:spChg chg="mod">
          <ac:chgData name="Daniel Khashabi" userId="62390808-c838-45e6-be59-d6fd0d208bc8" providerId="ADAL" clId="{869B6155-D3EA-B248-88FD-3C87DF8AEA16}" dt="2023-02-23T23:34:09.500" v="291" actId="20577"/>
          <ac:spMkLst>
            <pc:docMk/>
            <pc:sldMk cId="1239335412" sldId="1969"/>
            <ac:spMk id="3" creationId="{BB232C89-3F12-75D4-885E-605E1A1C6B30}"/>
          </ac:spMkLst>
        </pc:spChg>
      </pc:sldChg>
      <pc:sldChg chg="modSp new del mod">
        <pc:chgData name="Daniel Khashabi" userId="62390808-c838-45e6-be59-d6fd0d208bc8" providerId="ADAL" clId="{869B6155-D3EA-B248-88FD-3C87DF8AEA16}" dt="2023-02-26T18:53:13.917" v="363" actId="2696"/>
        <pc:sldMkLst>
          <pc:docMk/>
          <pc:sldMk cId="1281720679" sldId="1970"/>
        </pc:sldMkLst>
        <pc:spChg chg="mod">
          <ac:chgData name="Daniel Khashabi" userId="62390808-c838-45e6-be59-d6fd0d208bc8" providerId="ADAL" clId="{869B6155-D3EA-B248-88FD-3C87DF8AEA16}" dt="2023-02-24T13:41:28.507" v="310" actId="20577"/>
          <ac:spMkLst>
            <pc:docMk/>
            <pc:sldMk cId="1281720679" sldId="1970"/>
            <ac:spMk id="2" creationId="{B9028C74-4D03-6442-61C5-7DD58B73AB6C}"/>
          </ac:spMkLst>
        </pc:spChg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3602590369" sldId="1970"/>
        </pc:sldMkLst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754482116" sldId="1971"/>
        </pc:sldMkLst>
      </pc:sldChg>
      <pc:sldChg chg="addSp delSp modSp new del mod modClrScheme chgLayout">
        <pc:chgData name="Daniel Khashabi" userId="62390808-c838-45e6-be59-d6fd0d208bc8" providerId="ADAL" clId="{869B6155-D3EA-B248-88FD-3C87DF8AEA16}" dt="2023-02-26T18:53:13.917" v="363" actId="2696"/>
        <pc:sldMkLst>
          <pc:docMk/>
          <pc:sldMk cId="4020052965" sldId="1971"/>
        </pc:sldMkLst>
        <pc:spChg chg="del mod ord">
          <ac:chgData name="Daniel Khashabi" userId="62390808-c838-45e6-be59-d6fd0d208bc8" providerId="ADAL" clId="{869B6155-D3EA-B248-88FD-3C87DF8AEA16}" dt="2023-02-24T13:41:37.055" v="312" actId="700"/>
          <ac:spMkLst>
            <pc:docMk/>
            <pc:sldMk cId="4020052965" sldId="1971"/>
            <ac:spMk id="2" creationId="{2CA7A2F6-6E72-1875-9E10-10DD8EFF18AA}"/>
          </ac:spMkLst>
        </pc:spChg>
        <pc:spChg chg="add mod ord">
          <ac:chgData name="Daniel Khashabi" userId="62390808-c838-45e6-be59-d6fd0d208bc8" providerId="ADAL" clId="{869B6155-D3EA-B248-88FD-3C87DF8AEA16}" dt="2023-02-24T13:43:51.431" v="337" actId="20577"/>
          <ac:spMkLst>
            <pc:docMk/>
            <pc:sldMk cId="4020052965" sldId="1971"/>
            <ac:spMk id="3" creationId="{BE67A39E-7D83-0097-87B2-641E95F849B4}"/>
          </ac:spMkLst>
        </pc:spChg>
        <pc:spChg chg="add mod ord">
          <ac:chgData name="Daniel Khashabi" userId="62390808-c838-45e6-be59-d6fd0d208bc8" providerId="ADAL" clId="{869B6155-D3EA-B248-88FD-3C87DF8AEA16}" dt="2023-02-24T13:41:54.248" v="324" actId="20577"/>
          <ac:spMkLst>
            <pc:docMk/>
            <pc:sldMk cId="4020052965" sldId="1971"/>
            <ac:spMk id="4" creationId="{E1571F13-291F-D0DC-9DE9-3DAC2B4978F7}"/>
          </ac:spMkLst>
        </pc:spChg>
      </pc:sldChg>
      <pc:sldChg chg="modSp new mod modShow">
        <pc:chgData name="Daniel Khashabi" userId="62390808-c838-45e6-be59-d6fd0d208bc8" providerId="ADAL" clId="{869B6155-D3EA-B248-88FD-3C87DF8AEA16}" dt="2023-02-28T01:49:45.109" v="7482" actId="729"/>
        <pc:sldMkLst>
          <pc:docMk/>
          <pc:sldMk cId="2787734292" sldId="1972"/>
        </pc:sldMkLst>
        <pc:spChg chg="mod">
          <ac:chgData name="Daniel Khashabi" userId="62390808-c838-45e6-be59-d6fd0d208bc8" providerId="ADAL" clId="{869B6155-D3EA-B248-88FD-3C87DF8AEA16}" dt="2023-02-26T17:48:33.592" v="361" actId="27636"/>
          <ac:spMkLst>
            <pc:docMk/>
            <pc:sldMk cId="2787734292" sldId="1972"/>
            <ac:spMk id="2" creationId="{D3D09DED-C5B5-5082-3459-8D9DCAC89D7C}"/>
          </ac:spMkLst>
        </pc:spChg>
        <pc:spChg chg="mod">
          <ac:chgData name="Daniel Khashabi" userId="62390808-c838-45e6-be59-d6fd0d208bc8" providerId="ADAL" clId="{869B6155-D3EA-B248-88FD-3C87DF8AEA16}" dt="2023-02-26T17:48:34.805" v="362" actId="5793"/>
          <ac:spMkLst>
            <pc:docMk/>
            <pc:sldMk cId="2787734292" sldId="1972"/>
            <ac:spMk id="3" creationId="{4F7952E8-86FD-E38A-9463-11FC79BCFD32}"/>
          </ac:spMkLst>
        </pc:spChg>
      </pc:sldChg>
      <pc:sldChg chg="addSp delSp modSp new mod">
        <pc:chgData name="Daniel Khashabi" userId="62390808-c838-45e6-be59-d6fd0d208bc8" providerId="ADAL" clId="{869B6155-D3EA-B248-88FD-3C87DF8AEA16}" dt="2023-02-28T16:59:30.332" v="8878" actId="1036"/>
        <pc:sldMkLst>
          <pc:docMk/>
          <pc:sldMk cId="961066820" sldId="1973"/>
        </pc:sldMkLst>
        <pc:spChg chg="mod">
          <ac:chgData name="Daniel Khashabi" userId="62390808-c838-45e6-be59-d6fd0d208bc8" providerId="ADAL" clId="{869B6155-D3EA-B248-88FD-3C87DF8AEA16}" dt="2023-02-26T19:15:26.906" v="481" actId="20577"/>
          <ac:spMkLst>
            <pc:docMk/>
            <pc:sldMk cId="961066820" sldId="1973"/>
            <ac:spMk id="2" creationId="{71C4777C-EE79-BC70-4847-D5F9F3145FE7}"/>
          </ac:spMkLst>
        </pc:spChg>
        <pc:spChg chg="del">
          <ac:chgData name="Daniel Khashabi" userId="62390808-c838-45e6-be59-d6fd0d208bc8" providerId="ADAL" clId="{869B6155-D3EA-B248-88FD-3C87DF8AEA16}" dt="2023-02-26T19:15:20.581" v="461"/>
          <ac:spMkLst>
            <pc:docMk/>
            <pc:sldMk cId="961066820" sldId="1973"/>
            <ac:spMk id="3" creationId="{553A59A6-D6B2-C4FF-B2D4-EF39025040D0}"/>
          </ac:spMkLst>
        </pc:spChg>
        <pc:picChg chg="add mod modCrop">
          <ac:chgData name="Daniel Khashabi" userId="62390808-c838-45e6-be59-d6fd0d208bc8" providerId="ADAL" clId="{869B6155-D3EA-B248-88FD-3C87DF8AEA16}" dt="2023-02-28T16:59:30.332" v="8878" actId="1036"/>
          <ac:picMkLst>
            <pc:docMk/>
            <pc:sldMk cId="961066820" sldId="1973"/>
            <ac:picMk id="5" creationId="{22E34F58-D3D8-B575-7C67-F143F16E741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2-28T01:49:02.028" v="7473" actId="1076"/>
        <pc:sldMkLst>
          <pc:docMk/>
          <pc:sldMk cId="158036805" sldId="1974"/>
        </pc:sldMkLst>
        <pc:spChg chg="mod">
          <ac:chgData name="Daniel Khashabi" userId="62390808-c838-45e6-be59-d6fd0d208bc8" providerId="ADAL" clId="{869B6155-D3EA-B248-88FD-3C87DF8AEA16}" dt="2023-02-26T19:16:37.179" v="526" actId="20577"/>
          <ac:spMkLst>
            <pc:docMk/>
            <pc:sldMk cId="158036805" sldId="1974"/>
            <ac:spMk id="2" creationId="{8EC83DDD-8519-ED30-44DE-00FF4585086E}"/>
          </ac:spMkLst>
        </pc:spChg>
        <pc:spChg chg="del">
          <ac:chgData name="Daniel Khashabi" userId="62390808-c838-45e6-be59-d6fd0d208bc8" providerId="ADAL" clId="{869B6155-D3EA-B248-88FD-3C87DF8AEA16}" dt="2023-02-26T19:16:46.817" v="527"/>
          <ac:spMkLst>
            <pc:docMk/>
            <pc:sldMk cId="158036805" sldId="1974"/>
            <ac:spMk id="3" creationId="{ED89BE87-D4BE-805C-4C01-BB4C1278841E}"/>
          </ac:spMkLst>
        </pc:spChg>
        <pc:picChg chg="add mod">
          <ac:chgData name="Daniel Khashabi" userId="62390808-c838-45e6-be59-d6fd0d208bc8" providerId="ADAL" clId="{869B6155-D3EA-B248-88FD-3C87DF8AEA16}" dt="2023-02-28T01:49:02.028" v="7473" actId="1076"/>
          <ac:picMkLst>
            <pc:docMk/>
            <pc:sldMk cId="158036805" sldId="1974"/>
            <ac:picMk id="5" creationId="{D8EC9118-010B-808F-8CB0-7A1621E3D627}"/>
          </ac:picMkLst>
        </pc:picChg>
      </pc:sldChg>
      <pc:sldChg chg="modSp add mod">
        <pc:chgData name="Daniel Khashabi" userId="62390808-c838-45e6-be59-d6fd0d208bc8" providerId="ADAL" clId="{869B6155-D3EA-B248-88FD-3C87DF8AEA16}" dt="2023-02-26T21:42:45.875" v="618" actId="27636"/>
        <pc:sldMkLst>
          <pc:docMk/>
          <pc:sldMk cId="1853419716" sldId="1975"/>
        </pc:sldMkLst>
        <pc:spChg chg="mod">
          <ac:chgData name="Daniel Khashabi" userId="62390808-c838-45e6-be59-d6fd0d208bc8" providerId="ADAL" clId="{869B6155-D3EA-B248-88FD-3C87DF8AEA16}" dt="2023-02-26T21:42:45.875" v="618" actId="27636"/>
          <ac:spMkLst>
            <pc:docMk/>
            <pc:sldMk cId="1853419716" sldId="1975"/>
            <ac:spMk id="3" creationId="{BF2F5DA4-C119-FF28-BDEF-5E700E6A2DF9}"/>
          </ac:spMkLst>
        </pc:spChg>
        <pc:picChg chg="mod">
          <ac:chgData name="Daniel Khashabi" userId="62390808-c838-45e6-be59-d6fd0d208bc8" providerId="ADAL" clId="{869B6155-D3EA-B248-88FD-3C87DF8AEA16}" dt="2023-02-26T19:21:36.706" v="601" actId="1076"/>
          <ac:picMkLst>
            <pc:docMk/>
            <pc:sldMk cId="1853419716" sldId="1975"/>
            <ac:picMk id="5" creationId="{810942FF-3338-66DB-EC73-D972EF6B46CA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6T23:32:41.002" v="906" actId="962"/>
        <pc:sldMkLst>
          <pc:docMk/>
          <pc:sldMk cId="2369294088" sldId="1976"/>
        </pc:sldMkLst>
        <pc:spChg chg="mod">
          <ac:chgData name="Daniel Khashabi" userId="62390808-c838-45e6-be59-d6fd0d208bc8" providerId="ADAL" clId="{869B6155-D3EA-B248-88FD-3C87DF8AEA16}" dt="2023-02-26T21:44:30.676" v="685" actId="20577"/>
          <ac:spMkLst>
            <pc:docMk/>
            <pc:sldMk cId="2369294088" sldId="1976"/>
            <ac:spMk id="2" creationId="{3B4580B3-5099-1C23-8572-573B2AD7483D}"/>
          </ac:spMkLst>
        </pc:spChg>
        <pc:spChg chg="mod">
          <ac:chgData name="Daniel Khashabi" userId="62390808-c838-45e6-be59-d6fd0d208bc8" providerId="ADAL" clId="{869B6155-D3EA-B248-88FD-3C87DF8AEA16}" dt="2023-02-26T21:45:54.248" v="902" actId="20577"/>
          <ac:spMkLst>
            <pc:docMk/>
            <pc:sldMk cId="2369294088" sldId="1976"/>
            <ac:spMk id="3" creationId="{A4B454DC-CDAF-E799-D576-0DCDBE347632}"/>
          </ac:spMkLst>
        </pc:spChg>
        <pc:picChg chg="add mod">
          <ac:chgData name="Daniel Khashabi" userId="62390808-c838-45e6-be59-d6fd0d208bc8" providerId="ADAL" clId="{869B6155-D3EA-B248-88FD-3C87DF8AEA16}" dt="2023-02-26T23:32:41.002" v="906" actId="962"/>
          <ac:picMkLst>
            <pc:docMk/>
            <pc:sldMk cId="2369294088" sldId="1976"/>
            <ac:picMk id="5" creationId="{FF90C698-2E65-7E3C-12B2-5222D2EBF7E9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20:02.343" v="7841" actId="1036"/>
        <pc:sldMkLst>
          <pc:docMk/>
          <pc:sldMk cId="718193449" sldId="1977"/>
        </pc:sldMkLst>
        <pc:spChg chg="del">
          <ac:chgData name="Daniel Khashabi" userId="62390808-c838-45e6-be59-d6fd0d208bc8" providerId="ADAL" clId="{869B6155-D3EA-B248-88FD-3C87DF8AEA16}" dt="2023-02-28T02:19:01.495" v="7810" actId="478"/>
          <ac:spMkLst>
            <pc:docMk/>
            <pc:sldMk cId="718193449" sldId="1977"/>
            <ac:spMk id="2" creationId="{F88C372A-92FB-D67D-2F46-09A4D302F6E9}"/>
          </ac:spMkLst>
        </pc:spChg>
        <pc:spChg chg="del">
          <ac:chgData name="Daniel Khashabi" userId="62390808-c838-45e6-be59-d6fd0d208bc8" providerId="ADAL" clId="{869B6155-D3EA-B248-88FD-3C87DF8AEA16}" dt="2023-02-26T23:36:47.548" v="914"/>
          <ac:spMkLst>
            <pc:docMk/>
            <pc:sldMk cId="718193449" sldId="1977"/>
            <ac:spMk id="3" creationId="{E6001A7B-F3B9-3180-BBC1-D3F3F7BC3477}"/>
          </ac:spMkLst>
        </pc:spChg>
        <pc:spChg chg="add del mod">
          <ac:chgData name="Daniel Khashabi" userId="62390808-c838-45e6-be59-d6fd0d208bc8" providerId="ADAL" clId="{869B6155-D3EA-B248-88FD-3C87DF8AEA16}" dt="2023-02-28T02:19:03.347" v="7814" actId="478"/>
          <ac:spMkLst>
            <pc:docMk/>
            <pc:sldMk cId="718193449" sldId="1977"/>
            <ac:spMk id="4" creationId="{9DEDBB4E-52F9-F33C-18BB-78A7EF96CC85}"/>
          </ac:spMkLst>
        </pc:spChg>
        <pc:spChg chg="add del mod">
          <ac:chgData name="Daniel Khashabi" userId="62390808-c838-45e6-be59-d6fd0d208bc8" providerId="ADAL" clId="{869B6155-D3EA-B248-88FD-3C87DF8AEA16}" dt="2023-02-28T02:19:02.354" v="7813"/>
          <ac:spMkLst>
            <pc:docMk/>
            <pc:sldMk cId="718193449" sldId="1977"/>
            <ac:spMk id="6" creationId="{6BE1C8F5-6A90-3ED0-3E30-0F252339E623}"/>
          </ac:spMkLst>
        </pc:spChg>
        <pc:spChg chg="add mod">
          <ac:chgData name="Daniel Khashabi" userId="62390808-c838-45e6-be59-d6fd0d208bc8" providerId="ADAL" clId="{869B6155-D3EA-B248-88FD-3C87DF8AEA16}" dt="2023-02-28T02:20:02.343" v="7841" actId="1036"/>
          <ac:spMkLst>
            <pc:docMk/>
            <pc:sldMk cId="718193449" sldId="1977"/>
            <ac:spMk id="7" creationId="{824B719B-82FC-121F-BFD6-6EB163E33138}"/>
          </ac:spMkLst>
        </pc:spChg>
        <pc:spChg chg="add mod">
          <ac:chgData name="Daniel Khashabi" userId="62390808-c838-45e6-be59-d6fd0d208bc8" providerId="ADAL" clId="{869B6155-D3EA-B248-88FD-3C87DF8AEA16}" dt="2023-02-28T02:19:03.678" v="7815"/>
          <ac:spMkLst>
            <pc:docMk/>
            <pc:sldMk cId="718193449" sldId="1977"/>
            <ac:spMk id="8" creationId="{865F9982-81F5-D9E3-8CC1-A1A4E596CFA9}"/>
          </ac:spMkLst>
        </pc:spChg>
        <pc:picChg chg="add mod modCrop">
          <ac:chgData name="Daniel Khashabi" userId="62390808-c838-45e6-be59-d6fd0d208bc8" providerId="ADAL" clId="{869B6155-D3EA-B248-88FD-3C87DF8AEA16}" dt="2023-02-28T02:19:21.745" v="7816" actId="732"/>
          <ac:picMkLst>
            <pc:docMk/>
            <pc:sldMk cId="718193449" sldId="1977"/>
            <ac:picMk id="5" creationId="{ABE7EDEA-811F-7810-7F76-D3874701CCDB}"/>
          </ac:picMkLst>
        </pc:picChg>
        <pc:picChg chg="del">
          <ac:chgData name="Daniel Khashabi" userId="62390808-c838-45e6-be59-d6fd0d208bc8" providerId="ADAL" clId="{869B6155-D3EA-B248-88FD-3C87DF8AEA16}" dt="2023-02-26T23:36:44.997" v="913" actId="478"/>
          <ac:picMkLst>
            <pc:docMk/>
            <pc:sldMk cId="718193449" sldId="1977"/>
            <ac:picMk id="10242" creationId="{2F90DCFF-3402-AE62-A925-EEE5B96E44A0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239277226" sldId="1978"/>
        </pc:sldMkLst>
        <pc:spChg chg="add del mod">
          <ac:chgData name="Daniel Khashabi" userId="62390808-c838-45e6-be59-d6fd0d208bc8" providerId="ADAL" clId="{869B6155-D3EA-B248-88FD-3C87DF8AEA16}" dt="2023-02-26T23:38:25.114" v="927"/>
          <ac:spMkLst>
            <pc:docMk/>
            <pc:sldMk cId="3239277226" sldId="1978"/>
            <ac:spMk id="4" creationId="{60ED5D80-4688-9BB1-37DA-7F5D7102F144}"/>
          </ac:spMkLst>
        </pc:spChg>
        <pc:picChg chg="del">
          <ac:chgData name="Daniel Khashabi" userId="62390808-c838-45e6-be59-d6fd0d208bc8" providerId="ADAL" clId="{869B6155-D3EA-B248-88FD-3C87DF8AEA16}" dt="2023-02-26T23:38:23.197" v="926" actId="478"/>
          <ac:picMkLst>
            <pc:docMk/>
            <pc:sldMk cId="3239277226" sldId="1978"/>
            <ac:picMk id="5" creationId="{ABE7EDEA-811F-7810-7F76-D3874701CCDB}"/>
          </ac:picMkLst>
        </pc:picChg>
        <pc:picChg chg="add mod">
          <ac:chgData name="Daniel Khashabi" userId="62390808-c838-45e6-be59-d6fd0d208bc8" providerId="ADAL" clId="{869B6155-D3EA-B248-88FD-3C87DF8AEA16}" dt="2023-02-26T23:38:26.067" v="930" actId="962"/>
          <ac:picMkLst>
            <pc:docMk/>
            <pc:sldMk cId="3239277226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4036649788" sldId="1978"/>
        </pc:sldMkLst>
      </pc:sldChg>
      <pc:sldChg chg="addSp modSp new del mod">
        <pc:chgData name="Daniel Khashabi" userId="62390808-c838-45e6-be59-d6fd0d208bc8" providerId="ADAL" clId="{869B6155-D3EA-B248-88FD-3C87DF8AEA16}" dt="2023-02-26T23:40:29.192" v="975" actId="2696"/>
        <pc:sldMkLst>
          <pc:docMk/>
          <pc:sldMk cId="127480206" sldId="1979"/>
        </pc:sldMkLst>
        <pc:spChg chg="mod">
          <ac:chgData name="Daniel Khashabi" userId="62390808-c838-45e6-be59-d6fd0d208bc8" providerId="ADAL" clId="{869B6155-D3EA-B248-88FD-3C87DF8AEA16}" dt="2023-02-26T23:39:32.980" v="967" actId="20577"/>
          <ac:spMkLst>
            <pc:docMk/>
            <pc:sldMk cId="127480206" sldId="1979"/>
            <ac:spMk id="2" creationId="{AB075533-9D0A-37BD-E843-D9CE480E1AF8}"/>
          </ac:spMkLst>
        </pc:spChg>
        <pc:spChg chg="add mod">
          <ac:chgData name="Daniel Khashabi" userId="62390808-c838-45e6-be59-d6fd0d208bc8" providerId="ADAL" clId="{869B6155-D3EA-B248-88FD-3C87DF8AEA16}" dt="2023-02-26T23:39:48.677" v="972" actId="20577"/>
          <ac:spMkLst>
            <pc:docMk/>
            <pc:sldMk cId="127480206" sldId="1979"/>
            <ac:spMk id="5" creationId="{E23BF7E5-01EB-9AE0-4F1D-C5323876E508}"/>
          </ac:spMkLst>
        </pc:spChg>
      </pc:sldChg>
      <pc:sldChg chg="add del">
        <pc:chgData name="Daniel Khashabi" userId="62390808-c838-45e6-be59-d6fd0d208bc8" providerId="ADAL" clId="{869B6155-D3EA-B248-88FD-3C87DF8AEA16}" dt="2023-02-28T01:23:48.732" v="7069" actId="2696"/>
        <pc:sldMkLst>
          <pc:docMk/>
          <pc:sldMk cId="2419909565" sldId="1979"/>
        </pc:sldMkLst>
      </pc:sldChg>
      <pc:sldChg chg="add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515819043" sldId="1980"/>
        </pc:sldMkLst>
        <pc:spChg chg="mod">
          <ac:chgData name="Daniel Khashabi" userId="62390808-c838-45e6-be59-d6fd0d208bc8" providerId="ADAL" clId="{869B6155-D3EA-B248-88FD-3C87DF8AEA16}" dt="2023-02-26T23:52:00.490" v="1166" actId="20577"/>
          <ac:spMkLst>
            <pc:docMk/>
            <pc:sldMk cId="515819043" sldId="1980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2:43.685" v="1349" actId="20577"/>
          <ac:spMkLst>
            <pc:docMk/>
            <pc:sldMk cId="515819043" sldId="1980"/>
            <ac:spMk id="3" creationId="{D7323995-35CE-7B26-C2E2-8FD107523DFA}"/>
          </ac:spMkLst>
        </pc:spChg>
        <pc:spChg chg="add mod">
          <ac:chgData name="Daniel Khashabi" userId="62390808-c838-45e6-be59-d6fd0d208bc8" providerId="ADAL" clId="{869B6155-D3EA-B248-88FD-3C87DF8AEA16}" dt="2023-02-26T23:53:10.596" v="1354" actId="1076"/>
          <ac:spMkLst>
            <pc:docMk/>
            <pc:sldMk cId="515819043" sldId="1980"/>
            <ac:spMk id="5" creationId="{662A632E-F670-CA29-9837-447C4F9631D8}"/>
          </ac:spMkLst>
        </pc:spChg>
        <pc:spChg chg="add mod">
          <ac:chgData name="Daniel Khashabi" userId="62390808-c838-45e6-be59-d6fd0d208bc8" providerId="ADAL" clId="{869B6155-D3EA-B248-88FD-3C87DF8AEA16}" dt="2023-02-26T23:54:11.429" v="1410" actId="1037"/>
          <ac:spMkLst>
            <pc:docMk/>
            <pc:sldMk cId="515819043" sldId="1980"/>
            <ac:spMk id="7" creationId="{0C56B9B1-A390-8C6E-CB2D-4D71D759CAE8}"/>
          </ac:spMkLst>
        </pc:spChg>
        <pc:picChg chg="add mod">
          <ac:chgData name="Daniel Khashabi" userId="62390808-c838-45e6-be59-d6fd0d208bc8" providerId="ADAL" clId="{869B6155-D3EA-B248-88FD-3C87DF8AEA16}" dt="2023-02-26T23:53:12.760" v="1355" actId="1076"/>
          <ac:picMkLst>
            <pc:docMk/>
            <pc:sldMk cId="515819043" sldId="1980"/>
            <ac:picMk id="1026" creationId="{D7C90F47-8124-5D09-B671-DC91FA8020BE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2190952757" sldId="1980"/>
        </pc:sldMkLst>
      </pc:sldChg>
      <pc:sldChg chg="addSp del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703152198" sldId="1981"/>
        </pc:sldMkLst>
        <pc:spChg chg="mod">
          <ac:chgData name="Daniel Khashabi" userId="62390808-c838-45e6-be59-d6fd0d208bc8" providerId="ADAL" clId="{869B6155-D3EA-B248-88FD-3C87DF8AEA16}" dt="2023-02-26T23:54:54.115" v="1416"/>
          <ac:spMkLst>
            <pc:docMk/>
            <pc:sldMk cId="1703152198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869B6155-D3EA-B248-88FD-3C87DF8AEA16}" dt="2023-02-26T23:56:19.028" v="1437" actId="1076"/>
          <ac:spMkLst>
            <pc:docMk/>
            <pc:sldMk cId="1703152198" sldId="1981"/>
            <ac:spMk id="7" creationId="{0C56B9B1-A390-8C6E-CB2D-4D71D759CAE8}"/>
          </ac:spMkLst>
        </pc:spChg>
        <pc:picChg chg="del">
          <ac:chgData name="Daniel Khashabi" userId="62390808-c838-45e6-be59-d6fd0d208bc8" providerId="ADAL" clId="{869B6155-D3EA-B248-88FD-3C87DF8AEA16}" dt="2023-02-26T23:55:00.133" v="1417" actId="478"/>
          <ac:picMkLst>
            <pc:docMk/>
            <pc:sldMk cId="1703152198" sldId="1981"/>
            <ac:picMk id="1026" creationId="{D7C90F47-8124-5D09-B671-DC91FA8020BE}"/>
          </ac:picMkLst>
        </pc:picChg>
        <pc:picChg chg="add mod">
          <ac:chgData name="Daniel Khashabi" userId="62390808-c838-45e6-be59-d6fd0d208bc8" providerId="ADAL" clId="{869B6155-D3EA-B248-88FD-3C87DF8AEA16}" dt="2023-02-26T23:55:12.528" v="1423" actId="1076"/>
          <ac:picMkLst>
            <pc:docMk/>
            <pc:sldMk cId="1703152198" sldId="1981"/>
            <ac:picMk id="2050" creationId="{ECDE8E7A-AC35-65DE-7EC4-EC9742D73CBC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3831824080" sldId="1981"/>
        </pc:sldMkLst>
      </pc:sldChg>
      <pc:sldChg chg="delSp modSp new mod">
        <pc:chgData name="Daniel Khashabi" userId="62390808-c838-45e6-be59-d6fd0d208bc8" providerId="ADAL" clId="{869B6155-D3EA-B248-88FD-3C87DF8AEA16}" dt="2023-02-27T00:08:20.516" v="1640" actId="1036"/>
        <pc:sldMkLst>
          <pc:docMk/>
          <pc:sldMk cId="2175633578" sldId="1982"/>
        </pc:sldMkLst>
        <pc:spChg chg="mod">
          <ac:chgData name="Daniel Khashabi" userId="62390808-c838-45e6-be59-d6fd0d208bc8" providerId="ADAL" clId="{869B6155-D3EA-B248-88FD-3C87DF8AEA16}" dt="2023-02-27T00:08:20.516" v="1640" actId="1036"/>
          <ac:spMkLst>
            <pc:docMk/>
            <pc:sldMk cId="2175633578" sldId="1982"/>
            <ac:spMk id="2" creationId="{5CC74A6D-BD7F-A270-E325-5716B7C90FC5}"/>
          </ac:spMkLst>
        </pc:spChg>
        <pc:spChg chg="del">
          <ac:chgData name="Daniel Khashabi" userId="62390808-c838-45e6-be59-d6fd0d208bc8" providerId="ADAL" clId="{869B6155-D3EA-B248-88FD-3C87DF8AEA16}" dt="2023-02-27T00:07:50.742" v="1592" actId="478"/>
          <ac:spMkLst>
            <pc:docMk/>
            <pc:sldMk cId="2175633578" sldId="1982"/>
            <ac:spMk id="3" creationId="{B639F95D-CD65-83C4-E652-E78CD8CC4EE7}"/>
          </ac:spMkLst>
        </pc:spChg>
      </pc:sldChg>
      <pc:sldChg chg="modSp new mod">
        <pc:chgData name="Daniel Khashabi" userId="62390808-c838-45e6-be59-d6fd0d208bc8" providerId="ADAL" clId="{869B6155-D3EA-B248-88FD-3C87DF8AEA16}" dt="2023-02-27T00:47:33.880" v="2898" actId="20577"/>
        <pc:sldMkLst>
          <pc:docMk/>
          <pc:sldMk cId="2518002378" sldId="1983"/>
        </pc:sldMkLst>
        <pc:spChg chg="mod">
          <ac:chgData name="Daniel Khashabi" userId="62390808-c838-45e6-be59-d6fd0d208bc8" providerId="ADAL" clId="{869B6155-D3EA-B248-88FD-3C87DF8AEA16}" dt="2023-02-27T00:40:42.494" v="2356" actId="20577"/>
          <ac:spMkLst>
            <pc:docMk/>
            <pc:sldMk cId="2518002378" sldId="1983"/>
            <ac:spMk id="2" creationId="{0F50D78F-C78A-956F-1170-884599038960}"/>
          </ac:spMkLst>
        </pc:spChg>
        <pc:spChg chg="mod">
          <ac:chgData name="Daniel Khashabi" userId="62390808-c838-45e6-be59-d6fd0d208bc8" providerId="ADAL" clId="{869B6155-D3EA-B248-88FD-3C87DF8AEA16}" dt="2023-02-27T00:47:33.880" v="2898" actId="20577"/>
          <ac:spMkLst>
            <pc:docMk/>
            <pc:sldMk cId="2518002378" sldId="1983"/>
            <ac:spMk id="3" creationId="{F5F7AFFF-10C3-A499-5CB5-094FB103D7B3}"/>
          </ac:spMkLst>
        </pc:spChg>
      </pc:sldChg>
      <pc:sldChg chg="new del">
        <pc:chgData name="Daniel Khashabi" userId="62390808-c838-45e6-be59-d6fd0d208bc8" providerId="ADAL" clId="{869B6155-D3EA-B248-88FD-3C87DF8AEA16}" dt="2023-02-27T00:42:39.451" v="2730" actId="680"/>
        <pc:sldMkLst>
          <pc:docMk/>
          <pc:sldMk cId="805197955" sldId="1984"/>
        </pc:sldMkLst>
      </pc:sldChg>
      <pc:sldChg chg="modSp new mod">
        <pc:chgData name="Daniel Khashabi" userId="62390808-c838-45e6-be59-d6fd0d208bc8" providerId="ADAL" clId="{869B6155-D3EA-B248-88FD-3C87DF8AEA16}" dt="2023-02-27T00:42:52.647" v="2774" actId="20577"/>
        <pc:sldMkLst>
          <pc:docMk/>
          <pc:sldMk cId="1694851328" sldId="1984"/>
        </pc:sldMkLst>
        <pc:spChg chg="mod">
          <ac:chgData name="Daniel Khashabi" userId="62390808-c838-45e6-be59-d6fd0d208bc8" providerId="ADAL" clId="{869B6155-D3EA-B248-88FD-3C87DF8AEA16}" dt="2023-02-27T00:42:52.647" v="2774" actId="20577"/>
          <ac:spMkLst>
            <pc:docMk/>
            <pc:sldMk cId="1694851328" sldId="1984"/>
            <ac:spMk id="2" creationId="{2A1688F4-29FA-3550-8E54-97D8A227E9AC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1:49:12.948" v="3559"/>
        <pc:sldMkLst>
          <pc:docMk/>
          <pc:sldMk cId="3067692112" sldId="1985"/>
        </pc:sldMkLst>
        <pc:spChg chg="mod">
          <ac:chgData name="Daniel Khashabi" userId="62390808-c838-45e6-be59-d6fd0d208bc8" providerId="ADAL" clId="{869B6155-D3EA-B248-88FD-3C87DF8AEA16}" dt="2023-02-27T01:49:06.613" v="3556"/>
          <ac:spMkLst>
            <pc:docMk/>
            <pc:sldMk cId="3067692112" sldId="1985"/>
            <ac:spMk id="2" creationId="{2A123561-AB8A-1CC5-880D-57468786354E}"/>
          </ac:spMkLst>
        </pc:spChg>
        <pc:spChg chg="mod">
          <ac:chgData name="Daniel Khashabi" userId="62390808-c838-45e6-be59-d6fd0d208bc8" providerId="ADAL" clId="{869B6155-D3EA-B248-88FD-3C87DF8AEA16}" dt="2023-02-27T01:48:59.121" v="3553"/>
          <ac:spMkLst>
            <pc:docMk/>
            <pc:sldMk cId="3067692112" sldId="1985"/>
            <ac:spMk id="3" creationId="{10D943E1-355A-6454-0A9D-28C2CD46BCD7}"/>
          </ac:spMkLst>
        </pc:spChg>
        <pc:spChg chg="add mod">
          <ac:chgData name="Daniel Khashabi" userId="62390808-c838-45e6-be59-d6fd0d208bc8" providerId="ADAL" clId="{869B6155-D3EA-B248-88FD-3C87DF8AEA16}" dt="2023-02-27T01:49:02.736" v="3554"/>
          <ac:spMkLst>
            <pc:docMk/>
            <pc:sldMk cId="3067692112" sldId="1985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12.948" v="3559"/>
          <ac:spMkLst>
            <pc:docMk/>
            <pc:sldMk cId="3067692112" sldId="1985"/>
            <ac:spMk id="5" creationId="{3B511CDB-A967-41B7-60DC-52DB8C7E46EF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1:59:42.919" v="3704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869B6155-D3EA-B248-88FD-3C87DF8AEA16}" dt="2023-02-27T01:59:42.919" v="3704" actId="20577"/>
          <ac:spMkLst>
            <pc:docMk/>
            <pc:sldMk cId="2495022789" sldId="1986"/>
            <ac:spMk id="3" creationId="{10D943E1-355A-6454-0A9D-28C2CD46BCD7}"/>
          </ac:spMkLst>
        </pc:spChg>
        <pc:spChg chg="del">
          <ac:chgData name="Daniel Khashabi" userId="62390808-c838-45e6-be59-d6fd0d208bc8" providerId="ADAL" clId="{869B6155-D3EA-B248-88FD-3C87DF8AEA16}" dt="2023-02-27T01:49:36.814" v="3562" actId="478"/>
          <ac:spMkLst>
            <pc:docMk/>
            <pc:sldMk cId="2495022789" sldId="1986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1" creationId="{62722F3D-EBC9-1FEF-4C2F-0151948A82F0}"/>
          </ac:spMkLst>
        </pc:spChg>
        <pc:grpChg chg="add mod">
          <ac:chgData name="Daniel Khashabi" userId="62390808-c838-45e6-be59-d6fd0d208bc8" providerId="ADAL" clId="{869B6155-D3EA-B248-88FD-3C87DF8AEA16}" dt="2023-02-27T01:49:44.717" v="3570"/>
          <ac:grpSpMkLst>
            <pc:docMk/>
            <pc:sldMk cId="2495022789" sldId="1986"/>
            <ac:grpSpMk id="7" creationId="{80032F7D-637F-8915-B2AD-20B2CF255814}"/>
          </ac:grpSpMkLst>
        </pc:grpChg>
        <pc:picChg chg="add mod">
          <ac:chgData name="Daniel Khashabi" userId="62390808-c838-45e6-be59-d6fd0d208bc8" providerId="ADAL" clId="{869B6155-D3EA-B248-88FD-3C87DF8AEA16}" dt="2023-02-27T01:52:15.019" v="3625" actId="14100"/>
          <ac:picMkLst>
            <pc:docMk/>
            <pc:sldMk cId="2495022789" sldId="1986"/>
            <ac:picMk id="13" creationId="{619B44F0-1420-2574-01F6-EE91E9AEE120}"/>
          </ac:picMkLst>
        </pc:picChg>
        <pc:picChg chg="add del mod">
          <ac:chgData name="Daniel Khashabi" userId="62390808-c838-45e6-be59-d6fd0d208bc8" providerId="ADAL" clId="{869B6155-D3EA-B248-88FD-3C87DF8AEA16}" dt="2023-02-27T01:52:28.217" v="3626" actId="478"/>
          <ac:picMkLst>
            <pc:docMk/>
            <pc:sldMk cId="2495022789" sldId="1986"/>
            <ac:picMk id="15" creationId="{C87F8B8E-C322-BEA0-7218-547F5FCE8332}"/>
          </ac:picMkLst>
        </pc:picChg>
      </pc:sldChg>
      <pc:sldChg chg="add del">
        <pc:chgData name="Daniel Khashabi" userId="62390808-c838-45e6-be59-d6fd0d208bc8" providerId="ADAL" clId="{869B6155-D3EA-B248-88FD-3C87DF8AEA16}" dt="2023-02-27T02:03:51.991" v="3845" actId="2696"/>
        <pc:sldMkLst>
          <pc:docMk/>
          <pc:sldMk cId="3974052918" sldId="1987"/>
        </pc:sldMkLst>
      </pc:sldChg>
      <pc:sldChg chg="addSp modSp new mod">
        <pc:chgData name="Daniel Khashabi" userId="62390808-c838-45e6-be59-d6fd0d208bc8" providerId="ADAL" clId="{869B6155-D3EA-B248-88FD-3C87DF8AEA16}" dt="2023-02-28T01:04:29.415" v="6992" actId="1076"/>
        <pc:sldMkLst>
          <pc:docMk/>
          <pc:sldMk cId="2050025572" sldId="1988"/>
        </pc:sldMkLst>
        <pc:spChg chg="mod">
          <ac:chgData name="Daniel Khashabi" userId="62390808-c838-45e6-be59-d6fd0d208bc8" providerId="ADAL" clId="{869B6155-D3EA-B248-88FD-3C87DF8AEA16}" dt="2023-02-27T02:09:17.034" v="3986" actId="20577"/>
          <ac:spMkLst>
            <pc:docMk/>
            <pc:sldMk cId="2050025572" sldId="1988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3:00.959" v="3830" actId="113"/>
          <ac:spMkLst>
            <pc:docMk/>
            <pc:sldMk cId="2050025572" sldId="1988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9.981" v="3963"/>
          <ac:spMkLst>
            <pc:docMk/>
            <pc:sldMk cId="2050025572" sldId="1988"/>
            <ac:spMk id="5" creationId="{0446A3A6-6913-97D0-AFEA-406253F8588B}"/>
          </ac:spMkLst>
        </pc:spChg>
        <pc:spChg chg="add mod">
          <ac:chgData name="Daniel Khashabi" userId="62390808-c838-45e6-be59-d6fd0d208bc8" providerId="ADAL" clId="{869B6155-D3EA-B248-88FD-3C87DF8AEA16}" dt="2023-02-28T01:04:29.415" v="6992" actId="1076"/>
          <ac:spMkLst>
            <pc:docMk/>
            <pc:sldMk cId="2050025572" sldId="1988"/>
            <ac:spMk id="7" creationId="{7A91CD56-800A-8F0C-2FC3-5AE927B160DC}"/>
          </ac:spMkLst>
        </pc:spChg>
        <pc:graphicFrameChg chg="add mod modGraphic">
          <ac:chgData name="Daniel Khashabi" userId="62390808-c838-45e6-be59-d6fd0d208bc8" providerId="ADAL" clId="{869B6155-D3EA-B248-88FD-3C87DF8AEA16}" dt="2023-02-27T02:04:30.927" v="3873" actId="122"/>
          <ac:graphicFrameMkLst>
            <pc:docMk/>
            <pc:sldMk cId="2050025572" sldId="1988"/>
            <ac:graphicFrameMk id="4" creationId="{37D93264-3664-D93B-8328-34619D2724BD}"/>
          </ac:graphicFrameMkLst>
        </pc:graphicFrameChg>
      </pc:sldChg>
      <pc:sldChg chg="addSp delSp modSp add mod">
        <pc:chgData name="Daniel Khashabi" userId="62390808-c838-45e6-be59-d6fd0d208bc8" providerId="ADAL" clId="{869B6155-D3EA-B248-88FD-3C87DF8AEA16}" dt="2023-02-28T01:04:31.447" v="6993"/>
        <pc:sldMkLst>
          <pc:docMk/>
          <pc:sldMk cId="2115029569" sldId="1989"/>
        </pc:sldMkLst>
        <pc:spChg chg="mod">
          <ac:chgData name="Daniel Khashabi" userId="62390808-c838-45e6-be59-d6fd0d208bc8" providerId="ADAL" clId="{869B6155-D3EA-B248-88FD-3C87DF8AEA16}" dt="2023-02-27T02:09:27.554" v="4001" actId="20577"/>
          <ac:spMkLst>
            <pc:docMk/>
            <pc:sldMk cId="2115029569" sldId="1989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8:47.957" v="3961" actId="27636"/>
          <ac:spMkLst>
            <pc:docMk/>
            <pc:sldMk cId="2115029569" sldId="1989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8.698" v="3962"/>
          <ac:spMkLst>
            <pc:docMk/>
            <pc:sldMk cId="2115029569" sldId="1989"/>
            <ac:spMk id="6" creationId="{9E17C72B-ACEB-59DD-93E9-A3B9E4951553}"/>
          </ac:spMkLst>
        </pc:spChg>
        <pc:spChg chg="add mod">
          <ac:chgData name="Daniel Khashabi" userId="62390808-c838-45e6-be59-d6fd0d208bc8" providerId="ADAL" clId="{869B6155-D3EA-B248-88FD-3C87DF8AEA16}" dt="2023-02-28T01:04:31.447" v="6993"/>
          <ac:spMkLst>
            <pc:docMk/>
            <pc:sldMk cId="2115029569" sldId="1989"/>
            <ac:spMk id="7" creationId="{63760DBB-B04C-71BC-AC4A-67DBC9ADDCF8}"/>
          </ac:spMkLst>
        </pc:spChg>
        <pc:graphicFrameChg chg="del modGraphic">
          <ac:chgData name="Daniel Khashabi" userId="62390808-c838-45e6-be59-d6fd0d208bc8" providerId="ADAL" clId="{869B6155-D3EA-B248-88FD-3C87DF8AEA16}" dt="2023-02-27T02:03:57.859" v="3847" actId="478"/>
          <ac:graphicFrameMkLst>
            <pc:docMk/>
            <pc:sldMk cId="2115029569" sldId="1989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869B6155-D3EA-B248-88FD-3C87DF8AEA16}" dt="2023-02-27T02:04:38.526" v="3882" actId="20577"/>
          <ac:graphicFrameMkLst>
            <pc:docMk/>
            <pc:sldMk cId="2115029569" sldId="1989"/>
            <ac:graphicFrameMk id="5" creationId="{C425A3F0-C0E4-B863-4BC0-6BDFAC491AD8}"/>
          </ac:graphicFrameMkLst>
        </pc:graphicFrameChg>
      </pc:sldChg>
      <pc:sldChg chg="addSp modSp new mod">
        <pc:chgData name="Daniel Khashabi" userId="62390808-c838-45e6-be59-d6fd0d208bc8" providerId="ADAL" clId="{869B6155-D3EA-B248-88FD-3C87DF8AEA16}" dt="2023-02-27T02:16:42.457" v="4076" actId="5793"/>
        <pc:sldMkLst>
          <pc:docMk/>
          <pc:sldMk cId="2643503907" sldId="1990"/>
        </pc:sldMkLst>
        <pc:spChg chg="mod">
          <ac:chgData name="Daniel Khashabi" userId="62390808-c838-45e6-be59-d6fd0d208bc8" providerId="ADAL" clId="{869B6155-D3EA-B248-88FD-3C87DF8AEA16}" dt="2023-02-27T02:14:54.738" v="4006" actId="27636"/>
          <ac:spMkLst>
            <pc:docMk/>
            <pc:sldMk cId="2643503907" sldId="1990"/>
            <ac:spMk id="2" creationId="{B741603D-E9C2-6BCD-2509-7B04003CC3C9}"/>
          </ac:spMkLst>
        </pc:spChg>
        <pc:spChg chg="mod">
          <ac:chgData name="Daniel Khashabi" userId="62390808-c838-45e6-be59-d6fd0d208bc8" providerId="ADAL" clId="{869B6155-D3EA-B248-88FD-3C87DF8AEA16}" dt="2023-02-27T02:16:42.457" v="4076" actId="5793"/>
          <ac:spMkLst>
            <pc:docMk/>
            <pc:sldMk cId="2643503907" sldId="1990"/>
            <ac:spMk id="3" creationId="{31AFC839-4662-BC86-A764-4CD69552B20A}"/>
          </ac:spMkLst>
        </pc:spChg>
        <pc:spChg chg="add mod">
          <ac:chgData name="Daniel Khashabi" userId="62390808-c838-45e6-be59-d6fd0d208bc8" providerId="ADAL" clId="{869B6155-D3EA-B248-88FD-3C87DF8AEA16}" dt="2023-02-27T02:15:04.036" v="4011"/>
          <ac:spMkLst>
            <pc:docMk/>
            <pc:sldMk cId="2643503907" sldId="1990"/>
            <ac:spMk id="4" creationId="{BEB0E802-8D11-22F8-EB5B-8F580B4ACDC9}"/>
          </ac:spMkLst>
        </pc:spChg>
      </pc:sldChg>
      <pc:sldChg chg="addSp delSp modSp new mod addCm">
        <pc:chgData name="Daniel Khashabi" userId="62390808-c838-45e6-be59-d6fd0d208bc8" providerId="ADAL" clId="{869B6155-D3EA-B248-88FD-3C87DF8AEA16}" dt="2023-02-27T02:22:13.567" v="4206"/>
        <pc:sldMkLst>
          <pc:docMk/>
          <pc:sldMk cId="918904744" sldId="1991"/>
        </pc:sldMkLst>
        <pc:spChg chg="mod">
          <ac:chgData name="Daniel Khashabi" userId="62390808-c838-45e6-be59-d6fd0d208bc8" providerId="ADAL" clId="{869B6155-D3EA-B248-88FD-3C87DF8AEA16}" dt="2023-02-27T02:21:58.836" v="4205" actId="20577"/>
          <ac:spMkLst>
            <pc:docMk/>
            <pc:sldMk cId="918904744" sldId="1991"/>
            <ac:spMk id="2" creationId="{B54F3702-BF47-8FD2-2A73-411585681A7A}"/>
          </ac:spMkLst>
        </pc:spChg>
        <pc:spChg chg="del">
          <ac:chgData name="Daniel Khashabi" userId="62390808-c838-45e6-be59-d6fd0d208bc8" providerId="ADAL" clId="{869B6155-D3EA-B248-88FD-3C87DF8AEA16}" dt="2023-02-27T02:21:47.106" v="4160"/>
          <ac:spMkLst>
            <pc:docMk/>
            <pc:sldMk cId="918904744" sldId="1991"/>
            <ac:spMk id="3" creationId="{07888F39-EA7B-D1D2-8248-B9EC302E675E}"/>
          </ac:spMkLst>
        </pc:spChg>
        <pc:picChg chg="add mod">
          <ac:chgData name="Daniel Khashabi" userId="62390808-c838-45e6-be59-d6fd0d208bc8" providerId="ADAL" clId="{869B6155-D3EA-B248-88FD-3C87DF8AEA16}" dt="2023-02-27T02:21:49.042" v="4163" actId="27614"/>
          <ac:picMkLst>
            <pc:docMk/>
            <pc:sldMk cId="918904744" sldId="1991"/>
            <ac:picMk id="5" creationId="{ED5ABBE7-D723-617D-734C-F1C2132BEB3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22:13.567" v="4206"/>
              <pc2:cmMkLst xmlns:pc2="http://schemas.microsoft.com/office/powerpoint/2019/9/main/command">
                <pc:docMk/>
                <pc:sldMk cId="918904744" sldId="1991"/>
                <pc2:cmMk id="{FDE3DD3C-015E-C54E-BD8A-73CD3ACF6006}"/>
              </pc2:cmMkLst>
            </pc226:cmChg>
          </p:ext>
        </pc:extLst>
      </pc:sldChg>
      <pc:sldChg chg="addSp modSp new mod">
        <pc:chgData name="Daniel Khashabi" userId="62390808-c838-45e6-be59-d6fd0d208bc8" providerId="ADAL" clId="{869B6155-D3EA-B248-88FD-3C87DF8AEA16}" dt="2023-02-27T02:23:52.643" v="4226" actId="962"/>
        <pc:sldMkLst>
          <pc:docMk/>
          <pc:sldMk cId="1709155341" sldId="1992"/>
        </pc:sldMkLst>
        <pc:spChg chg="mod">
          <ac:chgData name="Daniel Khashabi" userId="62390808-c838-45e6-be59-d6fd0d208bc8" providerId="ADAL" clId="{869B6155-D3EA-B248-88FD-3C87DF8AEA16}" dt="2023-02-27T02:23:17.456" v="4218" actId="20577"/>
          <ac:spMkLst>
            <pc:docMk/>
            <pc:sldMk cId="1709155341" sldId="1992"/>
            <ac:spMk id="2" creationId="{C4FE4A16-41EA-0E4A-4DCC-0886C63D3DDA}"/>
          </ac:spMkLst>
        </pc:spChg>
        <pc:spChg chg="mod">
          <ac:chgData name="Daniel Khashabi" userId="62390808-c838-45e6-be59-d6fd0d208bc8" providerId="ADAL" clId="{869B6155-D3EA-B248-88FD-3C87DF8AEA16}" dt="2023-02-27T02:23:35.750" v="4222" actId="20577"/>
          <ac:spMkLst>
            <pc:docMk/>
            <pc:sldMk cId="1709155341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869B6155-D3EA-B248-88FD-3C87DF8AEA16}" dt="2023-02-27T02:23:30.961" v="4220" actId="1076"/>
          <ac:spMkLst>
            <pc:docMk/>
            <pc:sldMk cId="1709155341" sldId="1992"/>
            <ac:spMk id="5" creationId="{C42AC1FA-9D90-1571-A712-91FC21E56FAB}"/>
          </ac:spMkLst>
        </pc:spChg>
        <pc:picChg chg="add mod">
          <ac:chgData name="Daniel Khashabi" userId="62390808-c838-45e6-be59-d6fd0d208bc8" providerId="ADAL" clId="{869B6155-D3EA-B248-88FD-3C87DF8AEA16}" dt="2023-02-27T02:23:52.643" v="4226" actId="962"/>
          <ac:picMkLst>
            <pc:docMk/>
            <pc:sldMk cId="1709155341" sldId="1992"/>
            <ac:picMk id="7" creationId="{F50020A5-58FA-84D8-B059-BFE741690483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7T02:27:09.615" v="4259" actId="1076"/>
        <pc:sldMkLst>
          <pc:docMk/>
          <pc:sldMk cId="2653590996" sldId="1993"/>
        </pc:sldMkLst>
        <pc:spChg chg="mod">
          <ac:chgData name="Daniel Khashabi" userId="62390808-c838-45e6-be59-d6fd0d208bc8" providerId="ADAL" clId="{869B6155-D3EA-B248-88FD-3C87DF8AEA16}" dt="2023-02-27T02:26:01.869" v="4236"/>
          <ac:spMkLst>
            <pc:docMk/>
            <pc:sldMk cId="2653590996" sldId="1993"/>
            <ac:spMk id="2" creationId="{2CDDB250-0FBA-3A94-0C21-B480F770999B}"/>
          </ac:spMkLst>
        </pc:spChg>
        <pc:spChg chg="mod">
          <ac:chgData name="Daniel Khashabi" userId="62390808-c838-45e6-be59-d6fd0d208bc8" providerId="ADAL" clId="{869B6155-D3EA-B248-88FD-3C87DF8AEA16}" dt="2023-02-27T02:26:53.944" v="4254" actId="20577"/>
          <ac:spMkLst>
            <pc:docMk/>
            <pc:sldMk cId="2653590996" sldId="1993"/>
            <ac:spMk id="3" creationId="{520E9FD3-3637-90D8-4DDD-37B69D81AB30}"/>
          </ac:spMkLst>
        </pc:spChg>
        <pc:spChg chg="add mod">
          <ac:chgData name="Daniel Khashabi" userId="62390808-c838-45e6-be59-d6fd0d208bc8" providerId="ADAL" clId="{869B6155-D3EA-B248-88FD-3C87DF8AEA16}" dt="2023-02-27T02:26:46.907" v="4252" actId="122"/>
          <ac:spMkLst>
            <pc:docMk/>
            <pc:sldMk cId="2653590996" sldId="1993"/>
            <ac:spMk id="5" creationId="{0E3130B3-DAA5-1AB3-7E80-016FEAACF40F}"/>
          </ac:spMkLst>
        </pc:spChg>
        <pc:picChg chg="add mod">
          <ac:chgData name="Daniel Khashabi" userId="62390808-c838-45e6-be59-d6fd0d208bc8" providerId="ADAL" clId="{869B6155-D3EA-B248-88FD-3C87DF8AEA16}" dt="2023-02-27T02:27:09.615" v="4259" actId="1076"/>
          <ac:picMkLst>
            <pc:docMk/>
            <pc:sldMk cId="2653590996" sldId="1993"/>
            <ac:picMk id="7" creationId="{DFB8C0E8-F439-DB59-6571-9A8634FEC3CD}"/>
          </ac:picMkLst>
        </pc:picChg>
      </pc:sldChg>
      <pc:sldChg chg="modSp add mod">
        <pc:chgData name="Daniel Khashabi" userId="62390808-c838-45e6-be59-d6fd0d208bc8" providerId="ADAL" clId="{869B6155-D3EA-B248-88FD-3C87DF8AEA16}" dt="2023-02-27T02:30:26.680" v="4283" actId="20577"/>
        <pc:sldMkLst>
          <pc:docMk/>
          <pc:sldMk cId="1105420554" sldId="1994"/>
        </pc:sldMkLst>
        <pc:spChg chg="mod">
          <ac:chgData name="Daniel Khashabi" userId="62390808-c838-45e6-be59-d6fd0d208bc8" providerId="ADAL" clId="{869B6155-D3EA-B248-88FD-3C87DF8AEA16}" dt="2023-02-27T02:30:26.680" v="4283" actId="20577"/>
          <ac:spMkLst>
            <pc:docMk/>
            <pc:sldMk cId="1105420554" sldId="1994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2:30:29.197" v="4284"/>
        <pc:sldMkLst>
          <pc:docMk/>
          <pc:sldMk cId="415636418" sldId="1995"/>
        </pc:sldMkLst>
      </pc:sldChg>
      <pc:sldChg chg="modSp new mod">
        <pc:chgData name="Daniel Khashabi" userId="62390808-c838-45e6-be59-d6fd0d208bc8" providerId="ADAL" clId="{869B6155-D3EA-B248-88FD-3C87DF8AEA16}" dt="2023-02-27T02:31:08.590" v="4294" actId="20577"/>
        <pc:sldMkLst>
          <pc:docMk/>
          <pc:sldMk cId="1001808723" sldId="1996"/>
        </pc:sldMkLst>
        <pc:spChg chg="mod">
          <ac:chgData name="Daniel Khashabi" userId="62390808-c838-45e6-be59-d6fd0d208bc8" providerId="ADAL" clId="{869B6155-D3EA-B248-88FD-3C87DF8AEA16}" dt="2023-02-27T02:30:58.549" v="4288" actId="27636"/>
          <ac:spMkLst>
            <pc:docMk/>
            <pc:sldMk cId="1001808723" sldId="1996"/>
            <ac:spMk id="2" creationId="{F5432772-9BBF-AB1D-CC41-7F2720B05511}"/>
          </ac:spMkLst>
        </pc:spChg>
        <pc:spChg chg="mod">
          <ac:chgData name="Daniel Khashabi" userId="62390808-c838-45e6-be59-d6fd0d208bc8" providerId="ADAL" clId="{869B6155-D3EA-B248-88FD-3C87DF8AEA16}" dt="2023-02-27T02:31:08.590" v="4294" actId="20577"/>
          <ac:spMkLst>
            <pc:docMk/>
            <pc:sldMk cId="1001808723" sldId="1996"/>
            <ac:spMk id="3" creationId="{AB81ADA9-648A-2AB3-1563-BB1DB2AA22E4}"/>
          </ac:spMkLst>
        </pc:spChg>
      </pc:sldChg>
      <pc:sldChg chg="addSp delSp modSp new mod">
        <pc:chgData name="Daniel Khashabi" userId="62390808-c838-45e6-be59-d6fd0d208bc8" providerId="ADAL" clId="{869B6155-D3EA-B248-88FD-3C87DF8AEA16}" dt="2023-02-27T02:32:44.138" v="4321" actId="20577"/>
        <pc:sldMkLst>
          <pc:docMk/>
          <pc:sldMk cId="360286625" sldId="1997"/>
        </pc:sldMkLst>
        <pc:spChg chg="mod">
          <ac:chgData name="Daniel Khashabi" userId="62390808-c838-45e6-be59-d6fd0d208bc8" providerId="ADAL" clId="{869B6155-D3EA-B248-88FD-3C87DF8AEA16}" dt="2023-02-27T02:32:44.138" v="4321" actId="20577"/>
          <ac:spMkLst>
            <pc:docMk/>
            <pc:sldMk cId="360286625" sldId="1997"/>
            <ac:spMk id="2" creationId="{BC15B7A8-35AB-AA99-EA9D-2BAD686B63D1}"/>
          </ac:spMkLst>
        </pc:spChg>
        <pc:spChg chg="del">
          <ac:chgData name="Daniel Khashabi" userId="62390808-c838-45e6-be59-d6fd0d208bc8" providerId="ADAL" clId="{869B6155-D3EA-B248-88FD-3C87DF8AEA16}" dt="2023-02-27T02:32:16.348" v="4301"/>
          <ac:spMkLst>
            <pc:docMk/>
            <pc:sldMk cId="360286625" sldId="1997"/>
            <ac:spMk id="3" creationId="{759FA4D8-D01E-E242-2E25-08826EB4DD0C}"/>
          </ac:spMkLst>
        </pc:spChg>
        <pc:spChg chg="add mod">
          <ac:chgData name="Daniel Khashabi" userId="62390808-c838-45e6-be59-d6fd0d208bc8" providerId="ADAL" clId="{869B6155-D3EA-B248-88FD-3C87DF8AEA16}" dt="2023-02-27T02:32:36.838" v="4318" actId="20577"/>
          <ac:spMkLst>
            <pc:docMk/>
            <pc:sldMk cId="360286625" sldId="1997"/>
            <ac:spMk id="7" creationId="{5F0CA2A3-50DA-5A73-F34A-38804F5A7D37}"/>
          </ac:spMkLst>
        </pc:spChg>
        <pc:picChg chg="add del mod">
          <ac:chgData name="Daniel Khashabi" userId="62390808-c838-45e6-be59-d6fd0d208bc8" providerId="ADAL" clId="{869B6155-D3EA-B248-88FD-3C87DF8AEA16}" dt="2023-02-27T02:32:18.155" v="4303" actId="21"/>
          <ac:picMkLst>
            <pc:docMk/>
            <pc:sldMk cId="360286625" sldId="1997"/>
            <ac:picMk id="5" creationId="{1356B8D5-821A-FA1C-CCE6-13AF555F8319}"/>
          </ac:picMkLst>
        </pc:picChg>
        <pc:picChg chg="add mod">
          <ac:chgData name="Daniel Khashabi" userId="62390808-c838-45e6-be59-d6fd0d208bc8" providerId="ADAL" clId="{869B6155-D3EA-B248-88FD-3C87DF8AEA16}" dt="2023-02-27T02:32:20.253" v="4306"/>
          <ac:picMkLst>
            <pc:docMk/>
            <pc:sldMk cId="360286625" sldId="1997"/>
            <ac:picMk id="8" creationId="{EBBB9126-DDB0-5CA9-A662-54890126533A}"/>
          </ac:picMkLst>
        </pc:picChg>
      </pc:sldChg>
      <pc:sldChg chg="modSp add del mod">
        <pc:chgData name="Daniel Khashabi" userId="62390808-c838-45e6-be59-d6fd0d208bc8" providerId="ADAL" clId="{869B6155-D3EA-B248-88FD-3C87DF8AEA16}" dt="2023-02-27T03:33:18.751" v="5040" actId="2696"/>
        <pc:sldMkLst>
          <pc:docMk/>
          <pc:sldMk cId="359647009" sldId="1998"/>
        </pc:sldMkLst>
        <pc:spChg chg="mod">
          <ac:chgData name="Daniel Khashabi" userId="62390808-c838-45e6-be59-d6fd0d208bc8" providerId="ADAL" clId="{869B6155-D3EA-B248-88FD-3C87DF8AEA16}" dt="2023-02-27T02:43:22.592" v="4431" actId="20577"/>
          <ac:spMkLst>
            <pc:docMk/>
            <pc:sldMk cId="359647009" sldId="1998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33:30.740" v="5044" actId="478"/>
        <pc:sldMkLst>
          <pc:docMk/>
          <pc:sldMk cId="3384254903" sldId="1999"/>
        </pc:sldMkLst>
        <pc:spChg chg="del mod">
          <ac:chgData name="Daniel Khashabi" userId="62390808-c838-45e6-be59-d6fd0d208bc8" providerId="ADAL" clId="{869B6155-D3EA-B248-88FD-3C87DF8AEA16}" dt="2023-02-27T02:43:54.829" v="4437"/>
          <ac:spMkLst>
            <pc:docMk/>
            <pc:sldMk cId="3384254903" sldId="1999"/>
            <ac:spMk id="3" creationId="{49ED8F0B-7B83-5BFF-404A-C643779F2A22}"/>
          </ac:spMkLst>
        </pc:spChg>
        <pc:spChg chg="del">
          <ac:chgData name="Daniel Khashabi" userId="62390808-c838-45e6-be59-d6fd0d208bc8" providerId="ADAL" clId="{869B6155-D3EA-B248-88FD-3C87DF8AEA16}" dt="2023-02-27T02:43:44.514" v="4433" actId="478"/>
          <ac:spMkLst>
            <pc:docMk/>
            <pc:sldMk cId="3384254903" sldId="1999"/>
            <ac:spMk id="5" creationId="{E46B461D-75E4-BE09-0F9F-6DF467EDABCF}"/>
          </ac:spMkLst>
        </pc:spChg>
        <pc:spChg chg="add mod">
          <ac:chgData name="Daniel Khashabi" userId="62390808-c838-45e6-be59-d6fd0d208bc8" providerId="ADAL" clId="{869B6155-D3EA-B248-88FD-3C87DF8AEA16}" dt="2023-02-27T02:43:46.968" v="4435" actId="1076"/>
          <ac:spMkLst>
            <pc:docMk/>
            <pc:sldMk cId="3384254903" sldId="1999"/>
            <ac:spMk id="6" creationId="{317B591E-E776-AC77-6A77-BACFBE6CFB2E}"/>
          </ac:spMkLst>
        </pc:spChg>
        <pc:spChg chg="add del mod">
          <ac:chgData name="Daniel Khashabi" userId="62390808-c838-45e6-be59-d6fd0d208bc8" providerId="ADAL" clId="{869B6155-D3EA-B248-88FD-3C87DF8AEA16}" dt="2023-02-27T03:33:30.740" v="5044" actId="478"/>
          <ac:spMkLst>
            <pc:docMk/>
            <pc:sldMk cId="3384254903" sldId="1999"/>
            <ac:spMk id="10" creationId="{B398FBB2-2C5E-2AB0-2FA5-DA7D8C2D4776}"/>
          </ac:spMkLst>
        </pc:spChg>
        <pc:picChg chg="add del mod">
          <ac:chgData name="Daniel Khashabi" userId="62390808-c838-45e6-be59-d6fd0d208bc8" providerId="ADAL" clId="{869B6155-D3EA-B248-88FD-3C87DF8AEA16}" dt="2023-02-27T03:33:30.740" v="5044" actId="478"/>
          <ac:picMkLst>
            <pc:docMk/>
            <pc:sldMk cId="3384254903" sldId="1999"/>
            <ac:picMk id="8" creationId="{3EEA7D5B-9C9C-593B-C785-334C595BA907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3:34:04.792" v="5083" actId="1038"/>
        <pc:sldMkLst>
          <pc:docMk/>
          <pc:sldMk cId="1052118452" sldId="2000"/>
        </pc:sldMkLst>
        <pc:spChg chg="add del mod">
          <ac:chgData name="Daniel Khashabi" userId="62390808-c838-45e6-be59-d6fd0d208bc8" providerId="ADAL" clId="{869B6155-D3EA-B248-88FD-3C87DF8AEA16}" dt="2023-02-27T02:44:20.196" v="4443" actId="478"/>
          <ac:spMkLst>
            <pc:docMk/>
            <pc:sldMk cId="1052118452" sldId="2000"/>
            <ac:spMk id="7" creationId="{61231534-E658-BEAA-81E3-68FF7D2ED090}"/>
          </ac:spMkLst>
        </pc:spChg>
        <pc:picChg chg="add del mod">
          <ac:chgData name="Daniel Khashabi" userId="62390808-c838-45e6-be59-d6fd0d208bc8" providerId="ADAL" clId="{869B6155-D3EA-B248-88FD-3C87DF8AEA16}" dt="2023-02-27T03:33:40.046" v="5045" actId="478"/>
          <ac:picMkLst>
            <pc:docMk/>
            <pc:sldMk cId="1052118452" sldId="2000"/>
            <ac:picMk id="4" creationId="{D4C055A4-EFB6-01BB-2239-A26D722B1C62}"/>
          </ac:picMkLst>
        </pc:picChg>
        <pc:picChg chg="del">
          <ac:chgData name="Daniel Khashabi" userId="62390808-c838-45e6-be59-d6fd0d208bc8" providerId="ADAL" clId="{869B6155-D3EA-B248-88FD-3C87DF8AEA16}" dt="2023-02-27T02:44:18.729" v="4442" actId="478"/>
          <ac:picMkLst>
            <pc:docMk/>
            <pc:sldMk cId="1052118452" sldId="2000"/>
            <ac:picMk id="8" creationId="{3EEA7D5B-9C9C-593B-C785-334C595BA907}"/>
          </ac:picMkLst>
        </pc:picChg>
        <pc:picChg chg="add mod">
          <ac:chgData name="Daniel Khashabi" userId="62390808-c838-45e6-be59-d6fd0d208bc8" providerId="ADAL" clId="{869B6155-D3EA-B248-88FD-3C87DF8AEA16}" dt="2023-02-27T03:34:04.792" v="5083" actId="1038"/>
          <ac:picMkLst>
            <pc:docMk/>
            <pc:sldMk cId="1052118452" sldId="2000"/>
            <ac:picMk id="10" creationId="{26FE99A4-B980-A02C-419D-36F6ED0BA55A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7T02:45:35.776" v="4506" actId="1076"/>
        <pc:sldMkLst>
          <pc:docMk/>
          <pc:sldMk cId="140350879" sldId="2001"/>
        </pc:sldMkLst>
        <pc:spChg chg="mod">
          <ac:chgData name="Daniel Khashabi" userId="62390808-c838-45e6-be59-d6fd0d208bc8" providerId="ADAL" clId="{869B6155-D3EA-B248-88FD-3C87DF8AEA16}" dt="2023-02-27T02:45:19.732" v="4500"/>
          <ac:spMkLst>
            <pc:docMk/>
            <pc:sldMk cId="140350879" sldId="2001"/>
            <ac:spMk id="2" creationId="{F60AC63E-D80A-4B90-B464-4C3EAF5E8A65}"/>
          </ac:spMkLst>
        </pc:spChg>
        <pc:spChg chg="mod">
          <ac:chgData name="Daniel Khashabi" userId="62390808-c838-45e6-be59-d6fd0d208bc8" providerId="ADAL" clId="{869B6155-D3EA-B248-88FD-3C87DF8AEA16}" dt="2023-02-27T02:45:27.170" v="4501"/>
          <ac:spMkLst>
            <pc:docMk/>
            <pc:sldMk cId="140350879" sldId="2001"/>
            <ac:spMk id="3" creationId="{B00E1FEA-245D-81DD-5ECF-D58A9900F66F}"/>
          </ac:spMkLst>
        </pc:spChg>
        <pc:picChg chg="add mod">
          <ac:chgData name="Daniel Khashabi" userId="62390808-c838-45e6-be59-d6fd0d208bc8" providerId="ADAL" clId="{869B6155-D3EA-B248-88FD-3C87DF8AEA16}" dt="2023-02-27T02:45:35.776" v="4506" actId="1076"/>
          <ac:picMkLst>
            <pc:docMk/>
            <pc:sldMk cId="140350879" sldId="2001"/>
            <ac:picMk id="5" creationId="{49B793E1-CA01-8923-40C2-4583A09EC257}"/>
          </ac:picMkLst>
        </pc:picChg>
      </pc:sldChg>
      <pc:sldChg chg="modSp new mod">
        <pc:chgData name="Daniel Khashabi" userId="62390808-c838-45e6-be59-d6fd0d208bc8" providerId="ADAL" clId="{869B6155-D3EA-B248-88FD-3C87DF8AEA16}" dt="2023-02-27T02:47:03.411" v="4534" actId="20577"/>
        <pc:sldMkLst>
          <pc:docMk/>
          <pc:sldMk cId="110927811" sldId="2002"/>
        </pc:sldMkLst>
        <pc:spChg chg="mod">
          <ac:chgData name="Daniel Khashabi" userId="62390808-c838-45e6-be59-d6fd0d208bc8" providerId="ADAL" clId="{869B6155-D3EA-B248-88FD-3C87DF8AEA16}" dt="2023-02-27T02:46:12.816" v="4509" actId="27636"/>
          <ac:spMkLst>
            <pc:docMk/>
            <pc:sldMk cId="110927811" sldId="2002"/>
            <ac:spMk id="2" creationId="{AB1F6121-3F48-0D6C-AA32-5747EF34D70D}"/>
          </ac:spMkLst>
        </pc:spChg>
        <pc:spChg chg="mod">
          <ac:chgData name="Daniel Khashabi" userId="62390808-c838-45e6-be59-d6fd0d208bc8" providerId="ADAL" clId="{869B6155-D3EA-B248-88FD-3C87DF8AEA16}" dt="2023-02-27T02:47:03.411" v="4534" actId="20577"/>
          <ac:spMkLst>
            <pc:docMk/>
            <pc:sldMk cId="110927811" sldId="2002"/>
            <ac:spMk id="3" creationId="{55CCBB0C-160E-1598-CF56-9EAE46DD37E8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54:09.734" v="5802" actId="20577"/>
        <pc:sldMkLst>
          <pc:docMk/>
          <pc:sldMk cId="1060711321" sldId="2003"/>
        </pc:sldMkLst>
        <pc:spChg chg="mod">
          <ac:chgData name="Daniel Khashabi" userId="62390808-c838-45e6-be59-d6fd0d208bc8" providerId="ADAL" clId="{869B6155-D3EA-B248-88FD-3C87DF8AEA16}" dt="2023-02-27T03:35:43.788" v="5086" actId="20577"/>
          <ac:spMkLst>
            <pc:docMk/>
            <pc:sldMk cId="1060711321" sldId="2003"/>
            <ac:spMk id="2" creationId="{321406D6-CE7E-D2AD-286F-F22BCA382AB3}"/>
          </ac:spMkLst>
        </pc:spChg>
        <pc:spChg chg="add mod">
          <ac:chgData name="Daniel Khashabi" userId="62390808-c838-45e6-be59-d6fd0d208bc8" providerId="ADAL" clId="{869B6155-D3EA-B248-88FD-3C87DF8AEA16}" dt="2023-02-27T03:54:09.734" v="5802" actId="20577"/>
          <ac:spMkLst>
            <pc:docMk/>
            <pc:sldMk cId="1060711321" sldId="2003"/>
            <ac:spMk id="4" creationId="{58AC3465-700C-204E-2680-8F747583BC4D}"/>
          </ac:spMkLst>
        </pc:spChg>
        <pc:picChg chg="del">
          <ac:chgData name="Daniel Khashabi" userId="62390808-c838-45e6-be59-d6fd0d208bc8" providerId="ADAL" clId="{869B6155-D3EA-B248-88FD-3C87DF8AEA16}" dt="2023-02-27T03:31:19.957" v="4939" actId="21"/>
          <ac:picMkLst>
            <pc:docMk/>
            <pc:sldMk cId="1060711321" sldId="2003"/>
            <ac:picMk id="5" creationId="{636CD4F9-DACF-41C3-96A2-AF59A86CE4FC}"/>
          </ac:picMkLst>
        </pc:picChg>
        <pc:picChg chg="add del mod">
          <ac:chgData name="Daniel Khashabi" userId="62390808-c838-45e6-be59-d6fd0d208bc8" providerId="ADAL" clId="{869B6155-D3EA-B248-88FD-3C87DF8AEA16}" dt="2023-02-27T03:37:34.877" v="5165" actId="478"/>
          <ac:picMkLst>
            <pc:docMk/>
            <pc:sldMk cId="1060711321" sldId="2003"/>
            <ac:picMk id="6" creationId="{451D2ADC-BDCF-135B-DEA7-EDEADCD25675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03:29:33.530" v="4902" actId="2696"/>
        <pc:sldMkLst>
          <pc:docMk/>
          <pc:sldMk cId="1975491020" sldId="2003"/>
        </pc:sldMkLst>
        <pc:spChg chg="mod">
          <ac:chgData name="Daniel Khashabi" userId="62390808-c838-45e6-be59-d6fd0d208bc8" providerId="ADAL" clId="{869B6155-D3EA-B248-88FD-3C87DF8AEA16}" dt="2023-02-27T02:48:20.235" v="4551" actId="20577"/>
          <ac:spMkLst>
            <pc:docMk/>
            <pc:sldMk cId="1975491020" sldId="2003"/>
            <ac:spMk id="2" creationId="{321406D6-CE7E-D2AD-286F-F22BCA382AB3}"/>
          </ac:spMkLst>
        </pc:spChg>
        <pc:spChg chg="del">
          <ac:chgData name="Daniel Khashabi" userId="62390808-c838-45e6-be59-d6fd0d208bc8" providerId="ADAL" clId="{869B6155-D3EA-B248-88FD-3C87DF8AEA16}" dt="2023-02-27T02:48:24.489" v="4552"/>
          <ac:spMkLst>
            <pc:docMk/>
            <pc:sldMk cId="1975491020" sldId="2003"/>
            <ac:spMk id="3" creationId="{DF8B1A6D-12BC-1F31-59F8-289AA6934784}"/>
          </ac:spMkLst>
        </pc:spChg>
        <pc:picChg chg="add mod">
          <ac:chgData name="Daniel Khashabi" userId="62390808-c838-45e6-be59-d6fd0d208bc8" providerId="ADAL" clId="{869B6155-D3EA-B248-88FD-3C87DF8AEA16}" dt="2023-02-27T02:48:29.628" v="4558" actId="1076"/>
          <ac:picMkLst>
            <pc:docMk/>
            <pc:sldMk cId="1975491020" sldId="2003"/>
            <ac:picMk id="5" creationId="{636CD4F9-DACF-41C3-96A2-AF59A86CE4FC}"/>
          </ac:picMkLst>
        </pc:picChg>
      </pc:sldChg>
      <pc:sldChg chg="modSp new mod">
        <pc:chgData name="Daniel Khashabi" userId="62390808-c838-45e6-be59-d6fd0d208bc8" providerId="ADAL" clId="{869B6155-D3EA-B248-88FD-3C87DF8AEA16}" dt="2023-02-27T03:27:48.569" v="4892" actId="20577"/>
        <pc:sldMkLst>
          <pc:docMk/>
          <pc:sldMk cId="224863723" sldId="2004"/>
        </pc:sldMkLst>
        <pc:spChg chg="mod">
          <ac:chgData name="Daniel Khashabi" userId="62390808-c838-45e6-be59-d6fd0d208bc8" providerId="ADAL" clId="{869B6155-D3EA-B248-88FD-3C87DF8AEA16}" dt="2023-02-27T03:25:12.802" v="4801" actId="20577"/>
          <ac:spMkLst>
            <pc:docMk/>
            <pc:sldMk cId="224863723" sldId="2004"/>
            <ac:spMk id="2" creationId="{FD045F9B-589A-9503-2B8C-2551D50C0A32}"/>
          </ac:spMkLst>
        </pc:spChg>
        <pc:spChg chg="mod">
          <ac:chgData name="Daniel Khashabi" userId="62390808-c838-45e6-be59-d6fd0d208bc8" providerId="ADAL" clId="{869B6155-D3EA-B248-88FD-3C87DF8AEA16}" dt="2023-02-27T03:27:48.569" v="4892" actId="20577"/>
          <ac:spMkLst>
            <pc:docMk/>
            <pc:sldMk cId="224863723" sldId="2004"/>
            <ac:spMk id="3" creationId="{12241314-D28D-FAC8-DFDC-2BFB29D4A3FE}"/>
          </ac:spMkLst>
        </pc:spChg>
      </pc:sldChg>
      <pc:sldChg chg="add">
        <pc:chgData name="Daniel Khashabi" userId="62390808-c838-45e6-be59-d6fd0d208bc8" providerId="ADAL" clId="{869B6155-D3EA-B248-88FD-3C87DF8AEA16}" dt="2023-02-27T04:09:07.802" v="6080"/>
        <pc:sldMkLst>
          <pc:docMk/>
          <pc:sldMk cId="3150989394" sldId="2005"/>
        </pc:sldMkLst>
      </pc:sldChg>
      <pc:sldChg chg="addSp delSp modSp new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3445246052" sldId="2005"/>
        </pc:sldMkLst>
        <pc:spChg chg="mod">
          <ac:chgData name="Daniel Khashabi" userId="62390808-c838-45e6-be59-d6fd0d208bc8" providerId="ADAL" clId="{869B6155-D3EA-B248-88FD-3C87DF8AEA16}" dt="2023-02-27T03:29:49.434" v="4910" actId="20577"/>
          <ac:spMkLst>
            <pc:docMk/>
            <pc:sldMk cId="3445246052" sldId="2005"/>
            <ac:spMk id="2" creationId="{12EE4A6D-4020-BE5E-00FD-0A985DFAAD41}"/>
          </ac:spMkLst>
        </pc:spChg>
        <pc:spChg chg="del">
          <ac:chgData name="Daniel Khashabi" userId="62390808-c838-45e6-be59-d6fd0d208bc8" providerId="ADAL" clId="{869B6155-D3EA-B248-88FD-3C87DF8AEA16}" dt="2023-02-27T03:26:27.665" v="4876"/>
          <ac:spMkLst>
            <pc:docMk/>
            <pc:sldMk cId="3445246052" sldId="2005"/>
            <ac:spMk id="3" creationId="{7CECC6C0-98AC-40D5-AE91-CB922DBE4A76}"/>
          </ac:spMkLst>
        </pc:spChg>
        <pc:spChg chg="add mod">
          <ac:chgData name="Daniel Khashabi" userId="62390808-c838-45e6-be59-d6fd0d208bc8" providerId="ADAL" clId="{869B6155-D3EA-B248-88FD-3C87DF8AEA16}" dt="2023-02-27T03:30:26.115" v="4914" actId="5793"/>
          <ac:spMkLst>
            <pc:docMk/>
            <pc:sldMk cId="3445246052" sldId="2005"/>
            <ac:spMk id="7" creationId="{EEDC8CBD-2662-FB92-C4AB-651E4B263740}"/>
          </ac:spMkLst>
        </pc:spChg>
        <pc:picChg chg="add del mod">
          <ac:chgData name="Daniel Khashabi" userId="62390808-c838-45e6-be59-d6fd0d208bc8" providerId="ADAL" clId="{869B6155-D3EA-B248-88FD-3C87DF8AEA16}" dt="2023-02-27T03:26:31.020" v="4881" actId="21"/>
          <ac:picMkLst>
            <pc:docMk/>
            <pc:sldMk cId="3445246052" sldId="2005"/>
            <ac:picMk id="5" creationId="{DB55950D-ECD2-3F00-395E-B693CCD9199F}"/>
          </ac:picMkLst>
        </pc:picChg>
        <pc:picChg chg="add del mod">
          <ac:chgData name="Daniel Khashabi" userId="62390808-c838-45e6-be59-d6fd0d208bc8" providerId="ADAL" clId="{869B6155-D3EA-B248-88FD-3C87DF8AEA16}" dt="2023-02-27T03:27:58.430" v="4894" actId="478"/>
          <ac:picMkLst>
            <pc:docMk/>
            <pc:sldMk cId="3445246052" sldId="2005"/>
            <ac:picMk id="8" creationId="{30861F03-B631-2B25-262E-22370CB2D504}"/>
          </ac:picMkLst>
        </pc:picChg>
        <pc:picChg chg="add mod">
          <ac:chgData name="Daniel Khashabi" userId="62390808-c838-45e6-be59-d6fd0d208bc8" providerId="ADAL" clId="{869B6155-D3EA-B248-88FD-3C87DF8AEA16}" dt="2023-02-27T03:30:23.534" v="4911" actId="1076"/>
          <ac:picMkLst>
            <pc:docMk/>
            <pc:sldMk cId="3445246052" sldId="2005"/>
            <ac:picMk id="10" creationId="{2D886FAC-DF99-304E-1785-ECB08FAEDFAB}"/>
          </ac:picMkLst>
        </pc:picChg>
      </pc:sldChg>
      <pc:sldChg chg="add mod modShow">
        <pc:chgData name="Daniel Khashabi" userId="62390808-c838-45e6-be59-d6fd0d208bc8" providerId="ADAL" clId="{869B6155-D3EA-B248-88FD-3C87DF8AEA16}" dt="2023-02-28T17:00:53.802" v="8906" actId="729"/>
        <pc:sldMkLst>
          <pc:docMk/>
          <pc:sldMk cId="833131720" sldId="2006"/>
        </pc:sldMkLst>
      </pc:sldChg>
      <pc:sldChg chg="modSp add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2261714272" sldId="2006"/>
        </pc:sldMkLst>
        <pc:spChg chg="mod">
          <ac:chgData name="Daniel Khashabi" userId="62390808-c838-45e6-be59-d6fd0d208bc8" providerId="ADAL" clId="{869B6155-D3EA-B248-88FD-3C87DF8AEA16}" dt="2023-02-27T03:30:58.842" v="4924" actId="113"/>
          <ac:spMkLst>
            <pc:docMk/>
            <pc:sldMk cId="2261714272" sldId="2006"/>
            <ac:spMk id="7" creationId="{EEDC8CBD-2662-FB92-C4AB-651E4B263740}"/>
          </ac:spMkLst>
        </pc:spChg>
      </pc:sldChg>
      <pc:sldChg chg="add del">
        <pc:chgData name="Daniel Khashabi" userId="62390808-c838-45e6-be59-d6fd0d208bc8" providerId="ADAL" clId="{869B6155-D3EA-B248-88FD-3C87DF8AEA16}" dt="2023-02-27T03:42:37.078" v="5439" actId="2696"/>
        <pc:sldMkLst>
          <pc:docMk/>
          <pc:sldMk cId="515787902" sldId="2007"/>
        </pc:sldMkLst>
      </pc:sldChg>
      <pc:sldChg chg="addSp modSp add mod">
        <pc:chgData name="Daniel Khashabi" userId="62390808-c838-45e6-be59-d6fd0d208bc8" providerId="ADAL" clId="{869B6155-D3EA-B248-88FD-3C87DF8AEA16}" dt="2023-02-27T15:27:27.274" v="6327" actId="1037"/>
        <pc:sldMkLst>
          <pc:docMk/>
          <pc:sldMk cId="676366699" sldId="2007"/>
        </pc:sldMkLst>
        <pc:spChg chg="mod">
          <ac:chgData name="Daniel Khashabi" userId="62390808-c838-45e6-be59-d6fd0d208bc8" providerId="ADAL" clId="{869B6155-D3EA-B248-88FD-3C87DF8AEA16}" dt="2023-02-27T15:26:47.467" v="6318" actId="20577"/>
          <ac:spMkLst>
            <pc:docMk/>
            <pc:sldMk cId="676366699" sldId="2007"/>
            <ac:spMk id="3" creationId="{9A1F5D14-2DF4-DF58-4C92-54331A1D1ED8}"/>
          </ac:spMkLst>
        </pc:spChg>
        <pc:picChg chg="add mod modCrop">
          <ac:chgData name="Daniel Khashabi" userId="62390808-c838-45e6-be59-d6fd0d208bc8" providerId="ADAL" clId="{869B6155-D3EA-B248-88FD-3C87DF8AEA16}" dt="2023-02-27T15:27:27.274" v="6327" actId="1037"/>
          <ac:picMkLst>
            <pc:docMk/>
            <pc:sldMk cId="676366699" sldId="2007"/>
            <ac:picMk id="5" creationId="{F8366807-44E3-E340-5344-84277C06606B}"/>
          </ac:picMkLst>
        </pc:picChg>
      </pc:sldChg>
      <pc:sldChg chg="new del">
        <pc:chgData name="Daniel Khashabi" userId="62390808-c838-45e6-be59-d6fd0d208bc8" providerId="ADAL" clId="{869B6155-D3EA-B248-88FD-3C87DF8AEA16}" dt="2023-02-27T03:47:56.049" v="5441" actId="2696"/>
        <pc:sldMkLst>
          <pc:docMk/>
          <pc:sldMk cId="1159644438" sldId="2007"/>
        </pc:sldMkLst>
      </pc:sldChg>
      <pc:sldChg chg="modSp new del mod">
        <pc:chgData name="Daniel Khashabi" userId="62390808-c838-45e6-be59-d6fd0d208bc8" providerId="ADAL" clId="{869B6155-D3EA-B248-88FD-3C87DF8AEA16}" dt="2023-02-27T03:50:20.028" v="5689" actId="2696"/>
        <pc:sldMkLst>
          <pc:docMk/>
          <pc:sldMk cId="3563460562" sldId="2007"/>
        </pc:sldMkLst>
        <pc:spChg chg="mod">
          <ac:chgData name="Daniel Khashabi" userId="62390808-c838-45e6-be59-d6fd0d208bc8" providerId="ADAL" clId="{869B6155-D3EA-B248-88FD-3C87DF8AEA16}" dt="2023-02-27T03:48:17.501" v="5476" actId="20577"/>
          <ac:spMkLst>
            <pc:docMk/>
            <pc:sldMk cId="3563460562" sldId="2007"/>
            <ac:spMk id="2" creationId="{5ECEDB45-EFEE-BBD0-BED9-7684D2DA2FE3}"/>
          </ac:spMkLst>
        </pc:spChg>
        <pc:spChg chg="mod">
          <ac:chgData name="Daniel Khashabi" userId="62390808-c838-45e6-be59-d6fd0d208bc8" providerId="ADAL" clId="{869B6155-D3EA-B248-88FD-3C87DF8AEA16}" dt="2023-02-27T03:49:41.148" v="5654" actId="20577"/>
          <ac:spMkLst>
            <pc:docMk/>
            <pc:sldMk cId="3563460562" sldId="2007"/>
            <ac:spMk id="3" creationId="{9A1F5D14-2DF4-DF58-4C92-54331A1D1ED8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15:35:51.600" v="6530" actId="27636"/>
        <pc:sldMkLst>
          <pc:docMk/>
          <pc:sldMk cId="3195971232" sldId="2008"/>
        </pc:sldMkLst>
        <pc:spChg chg="mod">
          <ac:chgData name="Daniel Khashabi" userId="62390808-c838-45e6-be59-d6fd0d208bc8" providerId="ADAL" clId="{869B6155-D3EA-B248-88FD-3C87DF8AEA16}" dt="2023-02-27T15:33:52.812" v="6472" actId="20577"/>
          <ac:spMkLst>
            <pc:docMk/>
            <pc:sldMk cId="3195971232" sldId="2008"/>
            <ac:spMk id="2" creationId="{5EEDE19D-86BA-76EC-B800-4D96A76E69A6}"/>
          </ac:spMkLst>
        </pc:spChg>
        <pc:spChg chg="mod">
          <ac:chgData name="Daniel Khashabi" userId="62390808-c838-45e6-be59-d6fd0d208bc8" providerId="ADAL" clId="{869B6155-D3EA-B248-88FD-3C87DF8AEA16}" dt="2023-02-27T15:35:51.600" v="6530" actId="27636"/>
          <ac:spMkLst>
            <pc:docMk/>
            <pc:sldMk cId="3195971232" sldId="2008"/>
            <ac:spMk id="3" creationId="{10435767-2843-BDAD-830D-C1DCBD7A57FA}"/>
          </ac:spMkLst>
        </pc:spChg>
        <pc:picChg chg="add mod">
          <ac:chgData name="Daniel Khashabi" userId="62390808-c838-45e6-be59-d6fd0d208bc8" providerId="ADAL" clId="{869B6155-D3EA-B248-88FD-3C87DF8AEA16}" dt="2023-02-27T15:33:56.237" v="6473"/>
          <ac:picMkLst>
            <pc:docMk/>
            <pc:sldMk cId="3195971232" sldId="2008"/>
            <ac:picMk id="4" creationId="{0DC2CB0F-57D7-0D25-A0F9-1D8B0B99BA41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15:27:48.397" v="6328" actId="2696"/>
        <pc:sldMkLst>
          <pc:docMk/>
          <pc:sldMk cId="2151119970" sldId="2009"/>
        </pc:sldMkLst>
        <pc:spChg chg="mod">
          <ac:chgData name="Daniel Khashabi" userId="62390808-c838-45e6-be59-d6fd0d208bc8" providerId="ADAL" clId="{869B6155-D3EA-B248-88FD-3C87DF8AEA16}" dt="2023-02-27T03:52:11.594" v="5795"/>
          <ac:spMkLst>
            <pc:docMk/>
            <pc:sldMk cId="2151119970" sldId="2009"/>
            <ac:spMk id="2" creationId="{99419404-D303-4EB4-6857-C72B645E91E5}"/>
          </ac:spMkLst>
        </pc:spChg>
        <pc:spChg chg="del">
          <ac:chgData name="Daniel Khashabi" userId="62390808-c838-45e6-be59-d6fd0d208bc8" providerId="ADAL" clId="{869B6155-D3EA-B248-88FD-3C87DF8AEA16}" dt="2023-02-27T03:52:01.539" v="5790"/>
          <ac:spMkLst>
            <pc:docMk/>
            <pc:sldMk cId="2151119970" sldId="2009"/>
            <ac:spMk id="3" creationId="{DCFDC0A9-43F6-4463-47BF-F797E19525A5}"/>
          </ac:spMkLst>
        </pc:spChg>
        <pc:spChg chg="add mod">
          <ac:chgData name="Daniel Khashabi" userId="62390808-c838-45e6-be59-d6fd0d208bc8" providerId="ADAL" clId="{869B6155-D3EA-B248-88FD-3C87DF8AEA16}" dt="2023-02-27T03:52:29.065" v="5797" actId="20577"/>
          <ac:spMkLst>
            <pc:docMk/>
            <pc:sldMk cId="2151119970" sldId="2009"/>
            <ac:spMk id="7" creationId="{68728C57-3D3D-3C41-0AC6-882D211C1DF9}"/>
          </ac:spMkLst>
        </pc:spChg>
        <pc:picChg chg="add del mod">
          <ac:chgData name="Daniel Khashabi" userId="62390808-c838-45e6-be59-d6fd0d208bc8" providerId="ADAL" clId="{869B6155-D3EA-B248-88FD-3C87DF8AEA16}" dt="2023-02-27T03:52:28.219" v="5796" actId="21"/>
          <ac:picMkLst>
            <pc:docMk/>
            <pc:sldMk cId="2151119970" sldId="2009"/>
            <ac:picMk id="5" creationId="{F06EE438-39E9-71E8-7F8E-1BFA991EE53B}"/>
          </ac:picMkLst>
        </pc:picChg>
        <pc:picChg chg="add mod">
          <ac:chgData name="Daniel Khashabi" userId="62390808-c838-45e6-be59-d6fd0d208bc8" providerId="ADAL" clId="{869B6155-D3EA-B248-88FD-3C87DF8AEA16}" dt="2023-02-27T03:52:29.851" v="5798"/>
          <ac:picMkLst>
            <pc:docMk/>
            <pc:sldMk cId="2151119970" sldId="2009"/>
            <ac:picMk id="8" creationId="{7342618B-85FD-88EC-4102-F91D621A0FF9}"/>
          </ac:picMkLst>
        </pc:picChg>
      </pc:sldChg>
      <pc:sldChg chg="modSp add mod">
        <pc:chgData name="Daniel Khashabi" userId="62390808-c838-45e6-be59-d6fd0d208bc8" providerId="ADAL" clId="{869B6155-D3EA-B248-88FD-3C87DF8AEA16}" dt="2023-02-27T03:56:56.191" v="5940" actId="20577"/>
        <pc:sldMkLst>
          <pc:docMk/>
          <pc:sldMk cId="2547108209" sldId="2010"/>
        </pc:sldMkLst>
        <pc:spChg chg="mod">
          <ac:chgData name="Daniel Khashabi" userId="62390808-c838-45e6-be59-d6fd0d208bc8" providerId="ADAL" clId="{869B6155-D3EA-B248-88FD-3C87DF8AEA16}" dt="2023-02-27T03:54:13.843" v="5807" actId="20577"/>
          <ac:spMkLst>
            <pc:docMk/>
            <pc:sldMk cId="2547108209" sldId="2010"/>
            <ac:spMk id="2" creationId="{321406D6-CE7E-D2AD-286F-F22BCA382AB3}"/>
          </ac:spMkLst>
        </pc:spChg>
        <pc:spChg chg="mod">
          <ac:chgData name="Daniel Khashabi" userId="62390808-c838-45e6-be59-d6fd0d208bc8" providerId="ADAL" clId="{869B6155-D3EA-B248-88FD-3C87DF8AEA16}" dt="2023-02-27T03:56:56.191" v="5940" actId="20577"/>
          <ac:spMkLst>
            <pc:docMk/>
            <pc:sldMk cId="2547108209" sldId="2010"/>
            <ac:spMk id="4" creationId="{58AC3465-700C-204E-2680-8F747583BC4D}"/>
          </ac:spMkLst>
        </pc:spChg>
      </pc:sldChg>
      <pc:sldChg chg="addSp delSp modSp new mod chgLayout">
        <pc:chgData name="Daniel Khashabi" userId="62390808-c838-45e6-be59-d6fd0d208bc8" providerId="ADAL" clId="{869B6155-D3EA-B248-88FD-3C87DF8AEA16}" dt="2023-02-28T16:51:47.489" v="8728" actId="207"/>
        <pc:sldMkLst>
          <pc:docMk/>
          <pc:sldMk cId="1897881730" sldId="2011"/>
        </pc:sldMkLst>
        <pc:spChg chg="add del mod">
          <ac:chgData name="Daniel Khashabi" userId="62390808-c838-45e6-be59-d6fd0d208bc8" providerId="ADAL" clId="{869B6155-D3EA-B248-88FD-3C87DF8AEA16}" dt="2023-02-27T04:05:41.893" v="6018" actId="20577"/>
          <ac:spMkLst>
            <pc:docMk/>
            <pc:sldMk cId="1897881730" sldId="2011"/>
            <ac:spMk id="2" creationId="{F5B03E9A-EDF1-6455-6ED0-7387F4ADB870}"/>
          </ac:spMkLst>
        </pc:spChg>
        <pc:spChg chg="del">
          <ac:chgData name="Daniel Khashabi" userId="62390808-c838-45e6-be59-d6fd0d208bc8" providerId="ADAL" clId="{869B6155-D3EA-B248-88FD-3C87DF8AEA16}" dt="2023-02-27T03:59:39.159" v="5942"/>
          <ac:spMkLst>
            <pc:docMk/>
            <pc:sldMk cId="1897881730" sldId="2011"/>
            <ac:spMk id="3" creationId="{7EC8453B-DAD1-55C4-8AC4-E11F066BC545}"/>
          </ac:spMkLst>
        </pc:spChg>
        <pc:spChg chg="add del mod ord">
          <ac:chgData name="Daniel Khashabi" userId="62390808-c838-45e6-be59-d6fd0d208bc8" providerId="ADAL" clId="{869B6155-D3EA-B248-88FD-3C87DF8AEA16}" dt="2023-02-27T04:05:08.053" v="5968" actId="700"/>
          <ac:spMkLst>
            <pc:docMk/>
            <pc:sldMk cId="1897881730" sldId="2011"/>
            <ac:spMk id="9" creationId="{F817EB9D-0FFE-80A1-6934-82ADDAB7D043}"/>
          </ac:spMkLst>
        </pc:spChg>
        <pc:spChg chg="add mod">
          <ac:chgData name="Daniel Khashabi" userId="62390808-c838-45e6-be59-d6fd0d208bc8" providerId="ADAL" clId="{869B6155-D3EA-B248-88FD-3C87DF8AEA16}" dt="2023-02-28T16:51:47.489" v="8728" actId="207"/>
          <ac:spMkLst>
            <pc:docMk/>
            <pc:sldMk cId="1897881730" sldId="2011"/>
            <ac:spMk id="11" creationId="{DE422531-E00A-8E2B-23F0-B0D4D219D4E6}"/>
          </ac:spMkLst>
        </pc:spChg>
        <pc:picChg chg="add del mod or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5" creationId="{E80C1CD8-CE5F-0355-8620-199B34F416ED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7" creationId="{979AA49D-D347-C412-B949-90D97DD41406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8" creationId="{FA9F01B6-FF50-2A1A-D45A-A495B8546A97}"/>
          </ac:picMkLst>
        </pc:picChg>
        <pc:picChg chg="add mod">
          <ac:chgData name="Daniel Khashabi" userId="62390808-c838-45e6-be59-d6fd0d208bc8" providerId="ADAL" clId="{869B6155-D3EA-B248-88FD-3C87DF8AEA16}" dt="2023-02-27T04:05:14.829" v="5971"/>
          <ac:picMkLst>
            <pc:docMk/>
            <pc:sldMk cId="1897881730" sldId="2011"/>
            <ac:picMk id="12" creationId="{23E3691B-9162-C70E-D3D1-D663EB1DC17D}"/>
          </ac:picMkLst>
        </pc:picChg>
        <pc:picChg chg="add mod">
          <ac:chgData name="Daniel Khashabi" userId="62390808-c838-45e6-be59-d6fd0d208bc8" providerId="ADAL" clId="{869B6155-D3EA-B248-88FD-3C87DF8AEA16}" dt="2023-02-27T04:05:14.829" v="5971"/>
          <ac:picMkLst>
            <pc:docMk/>
            <pc:sldMk cId="1897881730" sldId="2011"/>
            <ac:picMk id="13" creationId="{2C2F52D0-3A71-BDE2-D10B-85C2FD12800E}"/>
          </ac:picMkLst>
        </pc:picChg>
        <pc:picChg chg="add mod">
          <ac:chgData name="Daniel Khashabi" userId="62390808-c838-45e6-be59-d6fd0d208bc8" providerId="ADAL" clId="{869B6155-D3EA-B248-88FD-3C87DF8AEA16}" dt="2023-02-27T04:05:14.829" v="5971"/>
          <ac:picMkLst>
            <pc:docMk/>
            <pc:sldMk cId="1897881730" sldId="2011"/>
            <ac:picMk id="14" creationId="{A6CB082B-B524-7CB2-9EFA-563384E85AAC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16:55:09.398" v="8814" actId="207"/>
        <pc:sldMkLst>
          <pc:docMk/>
          <pc:sldMk cId="733607112" sldId="2012"/>
        </pc:sldMkLst>
        <pc:spChg chg="mod">
          <ac:chgData name="Daniel Khashabi" userId="62390808-c838-45e6-be59-d6fd0d208bc8" providerId="ADAL" clId="{869B6155-D3EA-B248-88FD-3C87DF8AEA16}" dt="2023-02-28T16:55:09.398" v="8814" actId="207"/>
          <ac:spMkLst>
            <pc:docMk/>
            <pc:sldMk cId="733607112" sldId="2012"/>
            <ac:spMk id="11" creationId="{DE422531-E00A-8E2B-23F0-B0D4D219D4E6}"/>
          </ac:spMkLst>
        </pc:spChg>
        <pc:picChg chg="add del mod">
          <ac:chgData name="Daniel Khashabi" userId="62390808-c838-45e6-be59-d6fd0d208bc8" providerId="ADAL" clId="{869B6155-D3EA-B248-88FD-3C87DF8AEA16}" dt="2023-02-27T04:06:45.055" v="6028" actId="478"/>
          <ac:picMkLst>
            <pc:docMk/>
            <pc:sldMk cId="733607112" sldId="2012"/>
            <ac:picMk id="4" creationId="{DEFD0723-672B-A452-BB55-FEEEF481ABB8}"/>
          </ac:picMkLst>
        </pc:picChg>
        <pc:picChg chg="add mod">
          <ac:chgData name="Daniel Khashabi" userId="62390808-c838-45e6-be59-d6fd0d208bc8" providerId="ADAL" clId="{869B6155-D3EA-B248-88FD-3C87DF8AEA16}" dt="2023-02-27T04:08:28.242" v="6078" actId="1035"/>
          <ac:picMkLst>
            <pc:docMk/>
            <pc:sldMk cId="733607112" sldId="2012"/>
            <ac:picMk id="6" creationId="{BCCA6229-ED65-C1E7-ACFB-9CA6E5C2E74A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2" creationId="{23E3691B-9162-C70E-D3D1-D663EB1DC17D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3" creationId="{2C2F52D0-3A71-BDE2-D10B-85C2FD12800E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4" creationId="{A6CB082B-B524-7CB2-9EFA-563384E85AA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2-27T04:12:10.800" v="6157" actId="20577"/>
        <pc:sldMkLst>
          <pc:docMk/>
          <pc:sldMk cId="2151964613" sldId="2013"/>
        </pc:sldMkLst>
        <pc:spChg chg="mod">
          <ac:chgData name="Daniel Khashabi" userId="62390808-c838-45e6-be59-d6fd0d208bc8" providerId="ADAL" clId="{869B6155-D3EA-B248-88FD-3C87DF8AEA16}" dt="2023-02-27T04:10:56.115" v="6130" actId="20577"/>
          <ac:spMkLst>
            <pc:docMk/>
            <pc:sldMk cId="2151964613" sldId="2013"/>
            <ac:spMk id="2" creationId="{31C03A56-3726-8E5F-40FF-CB7DD2612A6F}"/>
          </ac:spMkLst>
        </pc:spChg>
        <pc:spChg chg="del">
          <ac:chgData name="Daniel Khashabi" userId="62390808-c838-45e6-be59-d6fd0d208bc8" providerId="ADAL" clId="{869B6155-D3EA-B248-88FD-3C87DF8AEA16}" dt="2023-02-27T04:11:31.330" v="6131"/>
          <ac:spMkLst>
            <pc:docMk/>
            <pc:sldMk cId="2151964613" sldId="2013"/>
            <ac:spMk id="3" creationId="{9B0E002F-52EE-9802-74EB-6D9E26B5B959}"/>
          </ac:spMkLst>
        </pc:spChg>
        <pc:spChg chg="add mod">
          <ac:chgData name="Daniel Khashabi" userId="62390808-c838-45e6-be59-d6fd0d208bc8" providerId="ADAL" clId="{869B6155-D3EA-B248-88FD-3C87DF8AEA16}" dt="2023-02-27T04:12:10.800" v="6157" actId="20577"/>
          <ac:spMkLst>
            <pc:docMk/>
            <pc:sldMk cId="2151964613" sldId="2013"/>
            <ac:spMk id="7" creationId="{44E0B538-4269-8394-8DEF-B4E381909C53}"/>
          </ac:spMkLst>
        </pc:spChg>
        <pc:picChg chg="add del mod">
          <ac:chgData name="Daniel Khashabi" userId="62390808-c838-45e6-be59-d6fd0d208bc8" providerId="ADAL" clId="{869B6155-D3EA-B248-88FD-3C87DF8AEA16}" dt="2023-02-27T04:12:01.811" v="6135" actId="21"/>
          <ac:picMkLst>
            <pc:docMk/>
            <pc:sldMk cId="2151964613" sldId="2013"/>
            <ac:picMk id="5" creationId="{56C33A83-D7D2-EDAF-58DC-A7591FD399F4}"/>
          </ac:picMkLst>
        </pc:picChg>
        <pc:picChg chg="add mod">
          <ac:chgData name="Daniel Khashabi" userId="62390808-c838-45e6-be59-d6fd0d208bc8" providerId="ADAL" clId="{869B6155-D3EA-B248-88FD-3C87DF8AEA16}" dt="2023-02-27T04:12:04.870" v="6141"/>
          <ac:picMkLst>
            <pc:docMk/>
            <pc:sldMk cId="2151964613" sldId="2013"/>
            <ac:picMk id="8" creationId="{5DFF8FB8-BE69-0918-35FA-DC9F0B984A21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4:15:34.016" v="6288" actId="1076"/>
        <pc:sldMkLst>
          <pc:docMk/>
          <pc:sldMk cId="3777729592" sldId="2014"/>
        </pc:sldMkLst>
        <pc:spChg chg="mod">
          <ac:chgData name="Daniel Khashabi" userId="62390808-c838-45e6-be59-d6fd0d208bc8" providerId="ADAL" clId="{869B6155-D3EA-B248-88FD-3C87DF8AEA16}" dt="2023-02-27T04:15:00.302" v="6276" actId="20577"/>
          <ac:spMkLst>
            <pc:docMk/>
            <pc:sldMk cId="3777729592" sldId="2014"/>
            <ac:spMk id="7" creationId="{44E0B538-4269-8394-8DEF-B4E381909C53}"/>
          </ac:spMkLst>
        </pc:spChg>
        <pc:picChg chg="add mod">
          <ac:chgData name="Daniel Khashabi" userId="62390808-c838-45e6-be59-d6fd0d208bc8" providerId="ADAL" clId="{869B6155-D3EA-B248-88FD-3C87DF8AEA16}" dt="2023-02-27T04:15:32.201" v="6287" actId="1076"/>
          <ac:picMkLst>
            <pc:docMk/>
            <pc:sldMk cId="3777729592" sldId="2014"/>
            <ac:picMk id="4" creationId="{8F9E1B8F-6BBE-CAC0-67E8-061139850153}"/>
          </ac:picMkLst>
        </pc:picChg>
        <pc:picChg chg="add mod">
          <ac:chgData name="Daniel Khashabi" userId="62390808-c838-45e6-be59-d6fd0d208bc8" providerId="ADAL" clId="{869B6155-D3EA-B248-88FD-3C87DF8AEA16}" dt="2023-02-27T04:15:34.016" v="6288" actId="1076"/>
          <ac:picMkLst>
            <pc:docMk/>
            <pc:sldMk cId="3777729592" sldId="2014"/>
            <ac:picMk id="6" creationId="{D036F778-00CF-6CC0-84E4-12AD0A9D5FD2}"/>
          </ac:picMkLst>
        </pc:picChg>
        <pc:picChg chg="del">
          <ac:chgData name="Daniel Khashabi" userId="62390808-c838-45e6-be59-d6fd0d208bc8" providerId="ADAL" clId="{869B6155-D3EA-B248-88FD-3C87DF8AEA16}" dt="2023-02-27T04:12:37.016" v="6204" actId="478"/>
          <ac:picMkLst>
            <pc:docMk/>
            <pc:sldMk cId="3777729592" sldId="2014"/>
            <ac:picMk id="8" creationId="{5DFF8FB8-BE69-0918-35FA-DC9F0B984A21}"/>
          </ac:picMkLst>
        </pc:picChg>
      </pc:sldChg>
      <pc:sldChg chg="addSp delSp modSp add mod modClrScheme chgLayout">
        <pc:chgData name="Daniel Khashabi" userId="62390808-c838-45e6-be59-d6fd0d208bc8" providerId="ADAL" clId="{869B6155-D3EA-B248-88FD-3C87DF8AEA16}" dt="2023-02-27T15:55:28.764" v="6603" actId="478"/>
        <pc:sldMkLst>
          <pc:docMk/>
          <pc:sldMk cId="0" sldId="2015"/>
        </pc:sldMkLst>
        <pc:spChg chg="mod ord">
          <ac:chgData name="Daniel Khashabi" userId="62390808-c838-45e6-be59-d6fd0d208bc8" providerId="ADAL" clId="{869B6155-D3EA-B248-88FD-3C87DF8AEA16}" dt="2023-02-27T15:30:46.951" v="6344" actId="20577"/>
          <ac:spMkLst>
            <pc:docMk/>
            <pc:sldMk cId="0" sldId="201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28.764" v="6603" actId="478"/>
          <ac:spMkLst>
            <pc:docMk/>
            <pc:sldMk cId="0" sldId="2015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8" creationId="{32A55380-C314-8C65-DEE7-CDC8826CCCCB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9" creationId="{FCBC1E58-7F07-4D85-D3EF-B12E62DF6242}"/>
          </ac:spMkLst>
        </pc:spChg>
        <pc:spChg chg="add mod">
          <ac:chgData name="Daniel Khashabi" userId="62390808-c838-45e6-be59-d6fd0d208bc8" providerId="ADAL" clId="{869B6155-D3EA-B248-88FD-3C87DF8AEA16}" dt="2023-02-27T15:55:22.370" v="6600" actId="14100"/>
          <ac:spMkLst>
            <pc:docMk/>
            <pc:sldMk cId="0" sldId="2015"/>
            <ac:spMk id="11" creationId="{87905A1A-5E96-93CA-8B37-557EF96AF4D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31.854" v="6605"/>
        <pc:sldMkLst>
          <pc:docMk/>
          <pc:sldMk cId="0" sldId="2016"/>
        </pc:sldMkLst>
        <pc:spChg chg="mod ord">
          <ac:chgData name="Daniel Khashabi" userId="62390808-c838-45e6-be59-d6fd0d208bc8" providerId="ADAL" clId="{869B6155-D3EA-B248-88FD-3C87DF8AEA16}" dt="2023-02-27T15:30:49.702" v="6345"/>
          <ac:spMkLst>
            <pc:docMk/>
            <pc:sldMk cId="0" sldId="2016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1.568" v="6604" actId="478"/>
          <ac:spMkLst>
            <pc:docMk/>
            <pc:sldMk cId="0" sldId="201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3" creationId="{AA62336D-A63F-7ABB-1BC2-0DC240155C2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4" creationId="{0D5A9971-17ED-722E-B1DA-314EF5281D94}"/>
          </ac:spMkLst>
        </pc:spChg>
        <pc:spChg chg="add del mod">
          <ac:chgData name="Daniel Khashabi" userId="62390808-c838-45e6-be59-d6fd0d208bc8" providerId="ADAL" clId="{869B6155-D3EA-B248-88FD-3C87DF8AEA16}" dt="2023-02-27T15:55:26.054" v="6602"/>
          <ac:spMkLst>
            <pc:docMk/>
            <pc:sldMk cId="0" sldId="2016"/>
            <ac:spMk id="15" creationId="{9B0F9B29-0004-EB8E-3E73-A327DEFB830A}"/>
          </ac:spMkLst>
        </pc:spChg>
        <pc:spChg chg="add mod">
          <ac:chgData name="Daniel Khashabi" userId="62390808-c838-45e6-be59-d6fd0d208bc8" providerId="ADAL" clId="{869B6155-D3EA-B248-88FD-3C87DF8AEA16}" dt="2023-02-27T15:55:31.854" v="6605"/>
          <ac:spMkLst>
            <pc:docMk/>
            <pc:sldMk cId="0" sldId="2016"/>
            <ac:spMk id="16" creationId="{85C8243E-C8B1-4F66-EC21-9820E599CCC8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37.271" v="6607"/>
        <pc:sldMkLst>
          <pc:docMk/>
          <pc:sldMk cId="0" sldId="2017"/>
        </pc:sldMkLst>
        <pc:spChg chg="mod ord">
          <ac:chgData name="Daniel Khashabi" userId="62390808-c838-45e6-be59-d6fd0d208bc8" providerId="ADAL" clId="{869B6155-D3EA-B248-88FD-3C87DF8AEA16}" dt="2023-02-27T15:30:51.808" v="6346"/>
          <ac:spMkLst>
            <pc:docMk/>
            <pc:sldMk cId="0" sldId="2017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6.946" v="6606" actId="478"/>
          <ac:spMkLst>
            <pc:docMk/>
            <pc:sldMk cId="0" sldId="2017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3" creationId="{52DB8F63-DA18-27AB-A865-4DA8AABFA3D2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4" creationId="{26D1C008-EE21-499E-5177-819646290B39}"/>
          </ac:spMkLst>
        </pc:spChg>
        <pc:spChg chg="add mod">
          <ac:chgData name="Daniel Khashabi" userId="62390808-c838-45e6-be59-d6fd0d208bc8" providerId="ADAL" clId="{869B6155-D3EA-B248-88FD-3C87DF8AEA16}" dt="2023-02-27T15:55:37.271" v="6607"/>
          <ac:spMkLst>
            <pc:docMk/>
            <pc:sldMk cId="0" sldId="2017"/>
            <ac:spMk id="15" creationId="{3B093803-73FD-08C4-CF6B-970C0075DF1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3.597" v="6609"/>
        <pc:sldMkLst>
          <pc:docMk/>
          <pc:sldMk cId="0" sldId="2018"/>
        </pc:sldMkLst>
        <pc:spChg chg="mod ord">
          <ac:chgData name="Daniel Khashabi" userId="62390808-c838-45e6-be59-d6fd0d208bc8" providerId="ADAL" clId="{869B6155-D3EA-B248-88FD-3C87DF8AEA16}" dt="2023-02-27T15:30:53.958" v="6347"/>
          <ac:spMkLst>
            <pc:docMk/>
            <pc:sldMk cId="0" sldId="2018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3.314" v="6608" actId="478"/>
          <ac:spMkLst>
            <pc:docMk/>
            <pc:sldMk cId="0" sldId="2018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3" creationId="{05F15025-4DCC-D802-DAFC-C165CE7D2A8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4" creationId="{2213BC6F-6512-7508-F09B-47FECA73FE7F}"/>
          </ac:spMkLst>
        </pc:spChg>
        <pc:spChg chg="add mod">
          <ac:chgData name="Daniel Khashabi" userId="62390808-c838-45e6-be59-d6fd0d208bc8" providerId="ADAL" clId="{869B6155-D3EA-B248-88FD-3C87DF8AEA16}" dt="2023-02-27T15:55:43.597" v="6609"/>
          <ac:spMkLst>
            <pc:docMk/>
            <pc:sldMk cId="0" sldId="2018"/>
            <ac:spMk id="15" creationId="{F447319E-AFC2-D96D-43A1-E6DE57EA8C05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9.619" v="6611"/>
        <pc:sldMkLst>
          <pc:docMk/>
          <pc:sldMk cId="0" sldId="2019"/>
        </pc:sldMkLst>
        <pc:spChg chg="mod ord">
          <ac:chgData name="Daniel Khashabi" userId="62390808-c838-45e6-be59-d6fd0d208bc8" providerId="ADAL" clId="{869B6155-D3EA-B248-88FD-3C87DF8AEA16}" dt="2023-02-27T15:30:56.388" v="6348"/>
          <ac:spMkLst>
            <pc:docMk/>
            <pc:sldMk cId="0" sldId="2019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9.186" v="6610" actId="478"/>
          <ac:spMkLst>
            <pc:docMk/>
            <pc:sldMk cId="0" sldId="2019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5" creationId="{05D463AC-B2E9-4C73-E958-0976A8679D31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6" creationId="{615F4795-F337-99CE-AA15-DFF09993E806}"/>
          </ac:spMkLst>
        </pc:spChg>
        <pc:spChg chg="add mod">
          <ac:chgData name="Daniel Khashabi" userId="62390808-c838-45e6-be59-d6fd0d208bc8" providerId="ADAL" clId="{869B6155-D3EA-B248-88FD-3C87DF8AEA16}" dt="2023-02-27T15:55:49.619" v="6611"/>
          <ac:spMkLst>
            <pc:docMk/>
            <pc:sldMk cId="0" sldId="2019"/>
            <ac:spMk id="17" creationId="{161B4770-22CC-3501-391E-0B37EF04852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3.050" v="6613"/>
        <pc:sldMkLst>
          <pc:docMk/>
          <pc:sldMk cId="0" sldId="2020"/>
        </pc:sldMkLst>
        <pc:spChg chg="mod ord">
          <ac:chgData name="Daniel Khashabi" userId="62390808-c838-45e6-be59-d6fd0d208bc8" providerId="ADAL" clId="{869B6155-D3EA-B248-88FD-3C87DF8AEA16}" dt="2023-02-27T15:30:58.743" v="6349"/>
          <ac:spMkLst>
            <pc:docMk/>
            <pc:sldMk cId="0" sldId="2020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2.726" v="6612" actId="478"/>
          <ac:spMkLst>
            <pc:docMk/>
            <pc:sldMk cId="0" sldId="202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5" creationId="{A369C207-3ED9-8546-1A05-531CB8612D1E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6" creationId="{DBB119B9-A74E-7CBF-2BA8-55B53A9DF279}"/>
          </ac:spMkLst>
        </pc:spChg>
        <pc:spChg chg="add mod">
          <ac:chgData name="Daniel Khashabi" userId="62390808-c838-45e6-be59-d6fd0d208bc8" providerId="ADAL" clId="{869B6155-D3EA-B248-88FD-3C87DF8AEA16}" dt="2023-02-27T15:55:53.050" v="6613"/>
          <ac:spMkLst>
            <pc:docMk/>
            <pc:sldMk cId="0" sldId="2020"/>
            <ac:spMk id="17" creationId="{4390A890-33FD-66B7-C78F-6223F4AEDD39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6.709" v="6615"/>
        <pc:sldMkLst>
          <pc:docMk/>
          <pc:sldMk cId="0" sldId="2021"/>
        </pc:sldMkLst>
        <pc:spChg chg="mod ord">
          <ac:chgData name="Daniel Khashabi" userId="62390808-c838-45e6-be59-d6fd0d208bc8" providerId="ADAL" clId="{869B6155-D3EA-B248-88FD-3C87DF8AEA16}" dt="2023-02-27T15:31:01.128" v="6350"/>
          <ac:spMkLst>
            <pc:docMk/>
            <pc:sldMk cId="0" sldId="202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6.454" v="6614" actId="478"/>
          <ac:spMkLst>
            <pc:docMk/>
            <pc:sldMk cId="0" sldId="2021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8" creationId="{1BC0C6CF-CA42-B322-B14E-3AD430F5AD1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9" creationId="{6EA688C1-38EF-616B-CD7D-62935EBAF3DB}"/>
          </ac:spMkLst>
        </pc:spChg>
        <pc:spChg chg="add mod">
          <ac:chgData name="Daniel Khashabi" userId="62390808-c838-45e6-be59-d6fd0d208bc8" providerId="ADAL" clId="{869B6155-D3EA-B248-88FD-3C87DF8AEA16}" dt="2023-02-27T15:55:56.709" v="6615"/>
          <ac:spMkLst>
            <pc:docMk/>
            <pc:sldMk cId="0" sldId="2021"/>
            <ac:spMk id="10" creationId="{A8CE6A91-0081-149E-9CE4-A66393B5B3DC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0.183" v="6617"/>
        <pc:sldMkLst>
          <pc:docMk/>
          <pc:sldMk cId="0" sldId="2022"/>
        </pc:sldMkLst>
        <pc:spChg chg="mod ord">
          <ac:chgData name="Daniel Khashabi" userId="62390808-c838-45e6-be59-d6fd0d208bc8" providerId="ADAL" clId="{869B6155-D3EA-B248-88FD-3C87DF8AEA16}" dt="2023-02-27T15:31:04.149" v="6351"/>
          <ac:spMkLst>
            <pc:docMk/>
            <pc:sldMk cId="0" sldId="2022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9.985" v="6616" actId="478"/>
          <ac:spMkLst>
            <pc:docMk/>
            <pc:sldMk cId="0" sldId="202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2" creationId="{10371F77-31F9-F7F4-AE63-326D1158AE1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3" creationId="{35A81FDF-3ACD-F0D6-AFFD-36A51ECFE84E}"/>
          </ac:spMkLst>
        </pc:spChg>
        <pc:spChg chg="add mod">
          <ac:chgData name="Daniel Khashabi" userId="62390808-c838-45e6-be59-d6fd0d208bc8" providerId="ADAL" clId="{869B6155-D3EA-B248-88FD-3C87DF8AEA16}" dt="2023-02-27T15:56:00.183" v="6617"/>
          <ac:spMkLst>
            <pc:docMk/>
            <pc:sldMk cId="0" sldId="2022"/>
            <ac:spMk id="14" creationId="{0720C6A9-EAB2-38DE-D610-4DA09E74F90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3.723" v="6619"/>
        <pc:sldMkLst>
          <pc:docMk/>
          <pc:sldMk cId="0" sldId="2023"/>
        </pc:sldMkLst>
        <pc:spChg chg="mod ord">
          <ac:chgData name="Daniel Khashabi" userId="62390808-c838-45e6-be59-d6fd0d208bc8" providerId="ADAL" clId="{869B6155-D3EA-B248-88FD-3C87DF8AEA16}" dt="2023-02-27T15:31:06.594" v="6352"/>
          <ac:spMkLst>
            <pc:docMk/>
            <pc:sldMk cId="0" sldId="2023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3.482" v="6618" actId="478"/>
          <ac:spMkLst>
            <pc:docMk/>
            <pc:sldMk cId="0" sldId="2023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5" creationId="{A498800B-7A74-3E3D-D17B-2B84C5C2187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6" creationId="{E783EED9-EF4E-A061-3609-4ADDDD8984EE}"/>
          </ac:spMkLst>
        </pc:spChg>
        <pc:spChg chg="add mod">
          <ac:chgData name="Daniel Khashabi" userId="62390808-c838-45e6-be59-d6fd0d208bc8" providerId="ADAL" clId="{869B6155-D3EA-B248-88FD-3C87DF8AEA16}" dt="2023-02-27T15:56:03.723" v="6619"/>
          <ac:spMkLst>
            <pc:docMk/>
            <pc:sldMk cId="0" sldId="2023"/>
            <ac:spMk id="17" creationId="{2E9F782A-5E76-3770-2C68-D9CB414A37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6.964" v="6621"/>
        <pc:sldMkLst>
          <pc:docMk/>
          <pc:sldMk cId="0" sldId="2024"/>
        </pc:sldMkLst>
        <pc:spChg chg="mod ord">
          <ac:chgData name="Daniel Khashabi" userId="62390808-c838-45e6-be59-d6fd0d208bc8" providerId="ADAL" clId="{869B6155-D3EA-B248-88FD-3C87DF8AEA16}" dt="2023-02-27T15:31:09.418" v="6353"/>
          <ac:spMkLst>
            <pc:docMk/>
            <pc:sldMk cId="0" sldId="202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6.785" v="6620" actId="478"/>
          <ac:spMkLst>
            <pc:docMk/>
            <pc:sldMk cId="0" sldId="20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6" creationId="{74C63774-3406-19D4-98A0-17CF8AD8D6F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7" creationId="{8CC950EF-B156-F797-92A6-8ED01B2ACC60}"/>
          </ac:spMkLst>
        </pc:spChg>
        <pc:spChg chg="add mod">
          <ac:chgData name="Daniel Khashabi" userId="62390808-c838-45e6-be59-d6fd0d208bc8" providerId="ADAL" clId="{869B6155-D3EA-B248-88FD-3C87DF8AEA16}" dt="2023-02-27T15:56:06.964" v="6621"/>
          <ac:spMkLst>
            <pc:docMk/>
            <pc:sldMk cId="0" sldId="2024"/>
            <ac:spMk id="8" creationId="{908ED1F6-3DE7-6AAC-3295-98E3D3241B34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8T17:02:34.779" v="8940" actId="207"/>
        <pc:sldMkLst>
          <pc:docMk/>
          <pc:sldMk cId="0" sldId="2025"/>
        </pc:sldMkLst>
        <pc:spChg chg="mod ord">
          <ac:chgData name="Daniel Khashabi" userId="62390808-c838-45e6-be59-d6fd0d208bc8" providerId="ADAL" clId="{869B6155-D3EA-B248-88FD-3C87DF8AEA16}" dt="2023-02-27T15:31:11.897" v="6354"/>
          <ac:spMkLst>
            <pc:docMk/>
            <pc:sldMk cId="0" sldId="202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15:31:36.378" v="6356" actId="478"/>
          <ac:spMkLst>
            <pc:docMk/>
            <pc:sldMk cId="0" sldId="2025"/>
            <ac:spMk id="4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13.084" v="6622" actId="478"/>
          <ac:spMkLst>
            <pc:docMk/>
            <pc:sldMk cId="0" sldId="2025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17:02:34.779" v="8940" actId="207"/>
          <ac:spMkLst>
            <pc:docMk/>
            <pc:sldMk cId="0" sldId="2025"/>
            <ac:spMk id="6" creationId="{BB2D7D99-F015-0597-90B3-433F07CE3A2F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5"/>
            <ac:spMk id="7" creationId="{C6E0867C-A242-7A54-C148-033E108E4514}"/>
          </ac:spMkLst>
        </pc:spChg>
        <pc:spChg chg="add mod">
          <ac:chgData name="Daniel Khashabi" userId="62390808-c838-45e6-be59-d6fd0d208bc8" providerId="ADAL" clId="{869B6155-D3EA-B248-88FD-3C87DF8AEA16}" dt="2023-02-27T15:56:13.321" v="6623"/>
          <ac:spMkLst>
            <pc:docMk/>
            <pc:sldMk cId="0" sldId="2025"/>
            <ac:spMk id="8" creationId="{DEE963EF-6D89-E5CC-C45C-0605AF52315D}"/>
          </ac:spMkLst>
        </pc:spChg>
      </pc:sldChg>
      <pc:sldChg chg="modSp add mod addCm">
        <pc:chgData name="Daniel Khashabi" userId="62390808-c838-45e6-be59-d6fd0d208bc8" providerId="ADAL" clId="{869B6155-D3EA-B248-88FD-3C87DF8AEA16}" dt="2023-02-27T15:39:20.988" v="6538"/>
        <pc:sldMkLst>
          <pc:docMk/>
          <pc:sldMk cId="1492686192" sldId="2026"/>
        </pc:sldMkLst>
        <pc:spChg chg="mod">
          <ac:chgData name="Daniel Khashabi" userId="62390808-c838-45e6-be59-d6fd0d208bc8" providerId="ADAL" clId="{869B6155-D3EA-B248-88FD-3C87DF8AEA16}" dt="2023-02-27T15:39:09.498" v="6536" actId="115"/>
          <ac:spMkLst>
            <pc:docMk/>
            <pc:sldMk cId="1492686192" sldId="2026"/>
            <ac:spMk id="11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15:39:20.988" v="6538"/>
              <pc2:cmMkLst xmlns:pc2="http://schemas.microsoft.com/office/powerpoint/2019/9/main/command">
                <pc:docMk/>
                <pc:sldMk cId="1492686192" sldId="2026"/>
                <pc2:cmMk id="{37F5914D-AAFF-E140-9785-BEA3E7A33878}"/>
              </pc2:cmMkLst>
            </pc226:cmChg>
          </p:ext>
        </pc:extLst>
      </pc:sldChg>
      <pc:sldChg chg="addSp delSp modSp new mod">
        <pc:chgData name="Daniel Khashabi" userId="62390808-c838-45e6-be59-d6fd0d208bc8" providerId="ADAL" clId="{869B6155-D3EA-B248-88FD-3C87DF8AEA16}" dt="2023-02-27T15:42:43.373" v="6573" actId="962"/>
        <pc:sldMkLst>
          <pc:docMk/>
          <pc:sldMk cId="3721417663" sldId="2027"/>
        </pc:sldMkLst>
        <pc:spChg chg="mod">
          <ac:chgData name="Daniel Khashabi" userId="62390808-c838-45e6-be59-d6fd0d208bc8" providerId="ADAL" clId="{869B6155-D3EA-B248-88FD-3C87DF8AEA16}" dt="2023-02-27T15:42:29.539" v="6570" actId="20577"/>
          <ac:spMkLst>
            <pc:docMk/>
            <pc:sldMk cId="3721417663" sldId="2027"/>
            <ac:spMk id="2" creationId="{1519C29B-62E8-AC32-EE57-67D592AD9B02}"/>
          </ac:spMkLst>
        </pc:spChg>
        <pc:spChg chg="del">
          <ac:chgData name="Daniel Khashabi" userId="62390808-c838-45e6-be59-d6fd0d208bc8" providerId="ADAL" clId="{869B6155-D3EA-B248-88FD-3C87DF8AEA16}" dt="2023-02-27T15:42:41.394" v="6571"/>
          <ac:spMkLst>
            <pc:docMk/>
            <pc:sldMk cId="3721417663" sldId="2027"/>
            <ac:spMk id="3" creationId="{E7B986F5-B076-FFE7-8045-B875875DC0C4}"/>
          </ac:spMkLst>
        </pc:spChg>
        <pc:picChg chg="add mod">
          <ac:chgData name="Daniel Khashabi" userId="62390808-c838-45e6-be59-d6fd0d208bc8" providerId="ADAL" clId="{869B6155-D3EA-B248-88FD-3C87DF8AEA16}" dt="2023-02-27T15:42:43.373" v="6573" actId="962"/>
          <ac:picMkLst>
            <pc:docMk/>
            <pc:sldMk cId="3721417663" sldId="2027"/>
            <ac:picMk id="5" creationId="{FDB1E3ED-007C-6EC3-00AE-F0085E879092}"/>
          </ac:picMkLst>
        </pc:picChg>
      </pc:sldChg>
      <pc:sldChg chg="addSp delSp modSp new mod ord">
        <pc:chgData name="Daniel Khashabi" userId="62390808-c838-45e6-be59-d6fd0d208bc8" providerId="ADAL" clId="{869B6155-D3EA-B248-88FD-3C87DF8AEA16}" dt="2023-02-28T00:41:47.758" v="6659" actId="20577"/>
        <pc:sldMkLst>
          <pc:docMk/>
          <pc:sldMk cId="1677020065" sldId="2028"/>
        </pc:sldMkLst>
        <pc:spChg chg="mod">
          <ac:chgData name="Daniel Khashabi" userId="62390808-c838-45e6-be59-d6fd0d208bc8" providerId="ADAL" clId="{869B6155-D3EA-B248-88FD-3C87DF8AEA16}" dt="2023-02-28T00:41:47.758" v="6659" actId="20577"/>
          <ac:spMkLst>
            <pc:docMk/>
            <pc:sldMk cId="1677020065" sldId="2028"/>
            <ac:spMk id="2" creationId="{3673C834-9BA6-7DD3-D841-67D0D0206889}"/>
          </ac:spMkLst>
        </pc:spChg>
        <pc:spChg chg="del">
          <ac:chgData name="Daniel Khashabi" userId="62390808-c838-45e6-be59-d6fd0d208bc8" providerId="ADAL" clId="{869B6155-D3EA-B248-88FD-3C87DF8AEA16}" dt="2023-02-28T00:41:36.584" v="6629"/>
          <ac:spMkLst>
            <pc:docMk/>
            <pc:sldMk cId="1677020065" sldId="2028"/>
            <ac:spMk id="3" creationId="{29EE743F-FA13-E75C-E86D-AD181F26FBA1}"/>
          </ac:spMkLst>
        </pc:spChg>
        <pc:picChg chg="add mod">
          <ac:chgData name="Daniel Khashabi" userId="62390808-c838-45e6-be59-d6fd0d208bc8" providerId="ADAL" clId="{869B6155-D3EA-B248-88FD-3C87DF8AEA16}" dt="2023-02-28T00:41:38.328" v="6632" actId="962"/>
          <ac:picMkLst>
            <pc:docMk/>
            <pc:sldMk cId="1677020065" sldId="2028"/>
            <ac:picMk id="5" creationId="{E4C1A02E-7EF9-4C58-0C73-80DD54331092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18:34.341" v="7800" actId="27636"/>
        <pc:sldMkLst>
          <pc:docMk/>
          <pc:sldMk cId="206691509" sldId="2029"/>
        </pc:sldMkLst>
        <pc:spChg chg="del">
          <ac:chgData name="Daniel Khashabi" userId="62390808-c838-45e6-be59-d6fd0d208bc8" providerId="ADAL" clId="{869B6155-D3EA-B248-88FD-3C87DF8AEA16}" dt="2023-02-28T02:18:34.328" v="7799" actId="478"/>
          <ac:spMkLst>
            <pc:docMk/>
            <pc:sldMk cId="206691509" sldId="2029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4.341" v="7800" actId="27636"/>
          <ac:spMkLst>
            <pc:docMk/>
            <pc:sldMk cId="206691509" sldId="2029"/>
            <ac:spMk id="7" creationId="{F005CC98-D97B-3192-9AFE-1925B41E4794}"/>
          </ac:spMkLst>
        </pc:spChg>
      </pc:sldChg>
      <pc:sldChg chg="new del">
        <pc:chgData name="Daniel Khashabi" userId="62390808-c838-45e6-be59-d6fd0d208bc8" providerId="ADAL" clId="{869B6155-D3EA-B248-88FD-3C87DF8AEA16}" dt="2023-02-28T00:41:41.165" v="6634" actId="680"/>
        <pc:sldMkLst>
          <pc:docMk/>
          <pc:sldMk cId="1219159505" sldId="2029"/>
        </pc:sldMkLst>
      </pc:sldChg>
      <pc:sldChg chg="modSp add mod">
        <pc:chgData name="Daniel Khashabi" userId="62390808-c838-45e6-be59-d6fd0d208bc8" providerId="ADAL" clId="{869B6155-D3EA-B248-88FD-3C87DF8AEA16}" dt="2023-02-28T01:46:48.461" v="7472" actId="1076"/>
        <pc:sldMkLst>
          <pc:docMk/>
          <pc:sldMk cId="2970304630" sldId="2030"/>
        </pc:sldMkLst>
        <pc:spChg chg="mod">
          <ac:chgData name="Daniel Khashabi" userId="62390808-c838-45e6-be59-d6fd0d208bc8" providerId="ADAL" clId="{869B6155-D3EA-B248-88FD-3C87DF8AEA16}" dt="2023-02-28T01:46:48.461" v="7472" actId="1076"/>
          <ac:spMkLst>
            <pc:docMk/>
            <pc:sldMk cId="2970304630" sldId="2030"/>
            <ac:spMk id="5" creationId="{E23BF7E5-01EB-9AE0-4F1D-C5323876E508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506261725" sldId="2031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815987541" sldId="2031"/>
        </pc:sldMkLst>
      </pc:sldChg>
      <pc:sldChg chg="addSp delSp modSp add mod">
        <pc:chgData name="Daniel Khashabi" userId="62390808-c838-45e6-be59-d6fd0d208bc8" providerId="ADAL" clId="{869B6155-D3EA-B248-88FD-3C87DF8AEA16}" dt="2023-02-28T01:46:42.794" v="7471" actId="1076"/>
        <pc:sldMkLst>
          <pc:docMk/>
          <pc:sldMk cId="1832312971" sldId="2032"/>
        </pc:sldMkLst>
        <pc:spChg chg="del">
          <ac:chgData name="Daniel Khashabi" userId="62390808-c838-45e6-be59-d6fd0d208bc8" providerId="ADAL" clId="{869B6155-D3EA-B248-88FD-3C87DF8AEA16}" dt="2023-02-28T01:45:32.808" v="7437"/>
          <ac:spMkLst>
            <pc:docMk/>
            <pc:sldMk cId="1832312971" sldId="2032"/>
            <ac:spMk id="3" creationId="{81F51F9F-5D34-4059-73FB-50877D4D9E7A}"/>
          </ac:spMkLst>
        </pc:spChg>
        <pc:spChg chg="del">
          <ac:chgData name="Daniel Khashabi" userId="62390808-c838-45e6-be59-d6fd0d208bc8" providerId="ADAL" clId="{869B6155-D3EA-B248-88FD-3C87DF8AEA16}" dt="2023-02-28T01:45:36.483" v="7441" actId="478"/>
          <ac:spMkLst>
            <pc:docMk/>
            <pc:sldMk cId="1832312971" sldId="2032"/>
            <ac:spMk id="5" creationId="{E23BF7E5-01EB-9AE0-4F1D-C5323876E508}"/>
          </ac:spMkLst>
        </pc:sp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6" creationId="{386BB96C-C8C0-D45A-7749-360031D9BB2B}"/>
          </ac:picMkLst>
        </pc:pic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7" creationId="{3E7DC193-5DFE-5E0F-5002-B842FD429775}"/>
          </ac:picMkLst>
        </pc:picChg>
        <pc:picChg chg="add mod">
          <ac:chgData name="Daniel Khashabi" userId="62390808-c838-45e6-be59-d6fd0d208bc8" providerId="ADAL" clId="{869B6155-D3EA-B248-88FD-3C87DF8AEA16}" dt="2023-02-28T01:46:42.794" v="7471" actId="1076"/>
          <ac:picMkLst>
            <pc:docMk/>
            <pc:sldMk cId="1832312971" sldId="2032"/>
            <ac:picMk id="9" creationId="{8A4F8CF1-B69F-56B9-9CB8-5310153EBF2D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8T02:37:17.597" v="8517" actId="1076"/>
        <pc:sldMkLst>
          <pc:docMk/>
          <pc:sldMk cId="1121421178" sldId="2033"/>
        </pc:sldMkLst>
        <pc:spChg chg="mod">
          <ac:chgData name="Daniel Khashabi" userId="62390808-c838-45e6-be59-d6fd0d208bc8" providerId="ADAL" clId="{869B6155-D3EA-B248-88FD-3C87DF8AEA16}" dt="2023-02-28T02:35:03.849" v="8389" actId="27636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869B6155-D3EA-B248-88FD-3C87DF8AEA16}" dt="2023-02-28T02:37:07.011" v="8515"/>
          <ac:spMkLst>
            <pc:docMk/>
            <pc:sldMk cId="1121421178" sldId="2033"/>
            <ac:spMk id="3" creationId="{DF24B0DC-9339-3EEA-A017-C14E0080C0BC}"/>
          </ac:spMkLst>
        </pc:spChg>
        <pc:spChg chg="add mod">
          <ac:chgData name="Daniel Khashabi" userId="62390808-c838-45e6-be59-d6fd0d208bc8" providerId="ADAL" clId="{869B6155-D3EA-B248-88FD-3C87DF8AEA16}" dt="2023-02-28T02:35:36.487" v="8402" actId="1076"/>
          <ac:spMkLst>
            <pc:docMk/>
            <pc:sldMk cId="1121421178" sldId="2033"/>
            <ac:spMk id="4" creationId="{CBA0D2C5-41D1-378C-64BE-C56F4C2B8A0D}"/>
          </ac:spMkLst>
        </pc:spChg>
        <pc:spChg chg="add mod">
          <ac:chgData name="Daniel Khashabi" userId="62390808-c838-45e6-be59-d6fd0d208bc8" providerId="ADAL" clId="{869B6155-D3EA-B248-88FD-3C87DF8AEA16}" dt="2023-02-28T02:37:17.597" v="8517" actId="1076"/>
          <ac:spMkLst>
            <pc:docMk/>
            <pc:sldMk cId="1121421178" sldId="2033"/>
            <ac:spMk id="5" creationId="{6B174122-59ED-07FC-2EB4-2D6265F38203}"/>
          </ac:spMkLst>
        </pc:spChg>
        <pc:spChg chg="add mod">
          <ac:chgData name="Daniel Khashabi" userId="62390808-c838-45e6-be59-d6fd0d208bc8" providerId="ADAL" clId="{869B6155-D3EA-B248-88FD-3C87DF8AEA16}" dt="2023-02-28T02:37:13.104" v="8516"/>
          <ac:spMkLst>
            <pc:docMk/>
            <pc:sldMk cId="1121421178" sldId="2033"/>
            <ac:spMk id="6" creationId="{B241820E-2ED3-BF13-FA05-7CD32A347D56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8T02:37:51.307" v="8553" actId="20577"/>
        <pc:sldMkLst>
          <pc:docMk/>
          <pc:sldMk cId="3960782592" sldId="2034"/>
        </pc:sldMkLst>
        <pc:spChg chg="mod">
          <ac:chgData name="Daniel Khashabi" userId="62390808-c838-45e6-be59-d6fd0d208bc8" providerId="ADAL" clId="{869B6155-D3EA-B248-88FD-3C87DF8AEA16}" dt="2023-02-28T02:37:51.307" v="8553" actId="20577"/>
          <ac:spMkLst>
            <pc:docMk/>
            <pc:sldMk cId="3960782592" sldId="2034"/>
            <ac:spMk id="3" creationId="{DF24B0DC-9339-3EEA-A017-C14E0080C0BC}"/>
          </ac:spMkLst>
        </pc:spChg>
        <pc:spChg chg="add del">
          <ac:chgData name="Daniel Khashabi" userId="62390808-c838-45e6-be59-d6fd0d208bc8" providerId="ADAL" clId="{869B6155-D3EA-B248-88FD-3C87DF8AEA16}" dt="2023-02-28T02:37:44.298" v="8525" actId="478"/>
          <ac:spMkLst>
            <pc:docMk/>
            <pc:sldMk cId="3960782592" sldId="2034"/>
            <ac:spMk id="4" creationId="{CBA0D2C5-41D1-378C-64BE-C56F4C2B8A0D}"/>
          </ac:spMkLst>
        </pc:spChg>
      </pc:sldChg>
    </pc:docChg>
  </pc:docChgLst>
  <pc:docChgLst>
    <pc:chgData name="Daniel Khashabi" userId="62390808-c838-45e6-be59-d6fd0d208bc8" providerId="ADAL" clId="{5154BA4E-B1FC-E94C-9C89-EC9ED8842BD8}"/>
    <pc:docChg chg="addSld modSld modSection">
      <pc:chgData name="Daniel Khashabi" userId="62390808-c838-45e6-be59-d6fd0d208bc8" providerId="ADAL" clId="{5154BA4E-B1FC-E94C-9C89-EC9ED8842BD8}" dt="2023-06-18T20:56:57.009" v="3" actId="729"/>
      <pc:docMkLst>
        <pc:docMk/>
      </pc:docMkLst>
      <pc:sldChg chg="addSp modSp new mod modShow">
        <pc:chgData name="Daniel Khashabi" userId="62390808-c838-45e6-be59-d6fd0d208bc8" providerId="ADAL" clId="{5154BA4E-B1FC-E94C-9C89-EC9ED8842BD8}" dt="2023-06-18T20:56:57.009" v="3" actId="729"/>
        <pc:sldMkLst>
          <pc:docMk/>
          <pc:sldMk cId="3213619138" sldId="1977"/>
        </pc:sldMkLst>
        <pc:picChg chg="add mod">
          <ac:chgData name="Daniel Khashabi" userId="62390808-c838-45e6-be59-d6fd0d208bc8" providerId="ADAL" clId="{5154BA4E-B1FC-E94C-9C89-EC9ED8842BD8}" dt="2023-06-18T20:56:44.711" v="2" actId="27636"/>
          <ac:picMkLst>
            <pc:docMk/>
            <pc:sldMk cId="3213619138" sldId="1977"/>
            <ac:picMk id="1026" creationId="{5385D345-9047-CEAC-52A8-E20FE6FA3F6E}"/>
          </ac:picMkLst>
        </pc:picChg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16:41:20.836" v="11072"/>
      <pc:docMkLst>
        <pc:docMk/>
      </pc:docMkLst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7:18.864" v="10493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19:02:32.126" v="10618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937392597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937392597" sldId="273"/>
            <ac:spMk id="8" creationId="{7FFFB3A0-AB15-8FAF-BE7F-5C58B56EA31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mod modClrScheme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888029008" sldId="28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2T17:58:30.299" v="9801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2T18:45:37.835" v="10482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13T20:48:29.352" v="3048"/>
        <pc:sldMkLst>
          <pc:docMk/>
          <pc:sldMk cId="0" sldId="317"/>
        </pc:sldMkLst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23.545" v="9847" actId="113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7:58:30.299" v="9801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2:42.312" v="9845" actId="478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782586008" sldId="330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9:46.777" v="9812" actId="20577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mod">
        <pc:chgData name="Daniel Khashabi" userId="62390808-c838-45e6-be59-d6fd0d208bc8" providerId="ADAL" clId="{19A97A65-FB7E-DC4C-8433-B675572D5E70}" dt="2023-02-22T16:15:16.085" v="8755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2608467979" sldId="369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243037445" sldId="37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00630106" sldId="371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015229064" sldId="372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922847201" sldId="373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125930800" sldId="374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82676728" sldId="37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4011532598" sldId="3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mod">
        <pc:chgData name="Daniel Khashabi" userId="62390808-c838-45e6-be59-d6fd0d208bc8" providerId="ADAL" clId="{19A97A65-FB7E-DC4C-8433-B675572D5E70}" dt="2023-02-22T20:26:51.623" v="10702" actId="478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mod">
        <pc:chgData name="Daniel Khashabi" userId="62390808-c838-45e6-be59-d6fd0d208bc8" providerId="ADAL" clId="{19A97A65-FB7E-DC4C-8433-B675572D5E70}" dt="2023-02-22T13:36:04.651" v="7838" actId="2763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5:17.969" v="8246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6:41:17.125" v="11071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04:15:57.108" v="7231" actId="207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2958822401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958822401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2958822401" sldId="470"/>
            <ac:spMk id="6" creationId="{208F9EFA-255A-F6FA-AF42-77597E6B1DC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32136219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2136219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232136219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232136219" sldId="471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009279437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09279437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09279437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1009279437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1009279437" sldId="472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45668140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456681400" sldId="473"/>
            <ac:spMk id="26" creationId="{35E6813C-2709-B5BD-31BA-101B3D46B07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452697234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2452697234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90607952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1390607952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03495507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1303495507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895565554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2895565554" sldId="480"/>
            <ac:spMk id="5" creationId="{C4A8634A-BE8F-3328-BB60-B9BDABB94E4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592883905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592883905" sldId="484"/>
            <ac:spMk id="21" creationId="{F2F649B5-8B18-0E45-849B-8F7BDCE80DC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">
        <pc:chgData name="Daniel Khashabi" userId="62390808-c838-45e6-be59-d6fd0d208bc8" providerId="ADAL" clId="{19A97A65-FB7E-DC4C-8433-B675572D5E70}" dt="2023-02-22T18:45:44.658" v="10483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modNotes">
        <pc:chgData name="Daniel Khashabi" userId="62390808-c838-45e6-be59-d6fd0d208bc8" providerId="ADAL" clId="{19A97A65-FB7E-DC4C-8433-B675572D5E70}" dt="2023-02-22T17:58:30.299" v="9801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20:59:17.575" v="3251" actId="2763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">
        <pc:chgData name="Daniel Khashabi" userId="62390808-c838-45e6-be59-d6fd0d208bc8" providerId="ADAL" clId="{19A97A65-FB7E-DC4C-8433-B675572D5E70}" dt="2023-02-13T20:59:14.429" v="3249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1T18:50:15.114" v="440" actId="5793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mod ord delAnim modAnim">
        <pc:chgData name="Daniel Khashabi" userId="62390808-c838-45e6-be59-d6fd0d208bc8" providerId="ADAL" clId="{19A97A65-FB7E-DC4C-8433-B675572D5E70}" dt="2023-02-22T01:49:17.934" v="5987" actId="14100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modAnim">
        <pc:chgData name="Daniel Khashabi" userId="62390808-c838-45e6-be59-d6fd0d208bc8" providerId="ADAL" clId="{19A97A65-FB7E-DC4C-8433-B675572D5E70}" dt="2023-02-23T16:35:45.569" v="10900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6:37:00.999" v="10903" actId="20578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19:53:32.164" v="2353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41.544" v="2392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19.928" v="2313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mod ord">
        <pc:chgData name="Daniel Khashabi" userId="62390808-c838-45e6-be59-d6fd0d208bc8" providerId="ADAL" clId="{19A97A65-FB7E-DC4C-8433-B675572D5E70}" dt="2023-02-23T16:37:12.964" v="10904" actId="20578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mod">
        <pc:chgData name="Daniel Khashabi" userId="62390808-c838-45e6-be59-d6fd0d208bc8" providerId="ADAL" clId="{19A97A65-FB7E-DC4C-8433-B675572D5E70}" dt="2023-02-13T19:57:24.765" v="2523" actId="2763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mod">
        <pc:chgData name="Daniel Khashabi" userId="62390808-c838-45e6-be59-d6fd0d208bc8" providerId="ADAL" clId="{19A97A65-FB7E-DC4C-8433-B675572D5E70}" dt="2023-02-23T16:38:32.043" v="10915" actId="207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3T19:53:58.210" v="2422" actId="103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mod">
        <pc:chgData name="Daniel Khashabi" userId="62390808-c838-45e6-be59-d6fd0d208bc8" providerId="ADAL" clId="{19A97A65-FB7E-DC4C-8433-B675572D5E70}" dt="2023-02-22T04:19:06.972" v="7248" actId="20577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">
        <pc:chgData name="Daniel Khashabi" userId="62390808-c838-45e6-be59-d6fd0d208bc8" providerId="ADAL" clId="{19A97A65-FB7E-DC4C-8433-B675572D5E70}" dt="2023-02-22T14:58:56.749" v="8339"/>
        <pc:sldMkLst>
          <pc:docMk/>
          <pc:sldMk cId="4165398194" sldId="1704"/>
        </pc:sldMkLst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mod">
        <pc:chgData name="Daniel Khashabi" userId="62390808-c838-45e6-be59-d6fd0d208bc8" providerId="ADAL" clId="{19A97A65-FB7E-DC4C-8433-B675572D5E70}" dt="2023-02-22T12:57:02.761" v="7377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mod ord modShow">
        <pc:chgData name="Daniel Khashabi" userId="62390808-c838-45e6-be59-d6fd0d208bc8" providerId="ADAL" clId="{19A97A65-FB7E-DC4C-8433-B675572D5E70}" dt="2023-02-22T13:14:10.895" v="7552" actId="20578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ord">
        <pc:chgData name="Daniel Khashabi" userId="62390808-c838-45e6-be59-d6fd0d208bc8" providerId="ADAL" clId="{19A97A65-FB7E-DC4C-8433-B675572D5E70}" dt="2023-02-22T04:09:10.721" v="7034" actId="20578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">
        <pc:chgData name="Daniel Khashabi" userId="62390808-c838-45e6-be59-d6fd0d208bc8" providerId="ADAL" clId="{19A97A65-FB7E-DC4C-8433-B675572D5E70}" dt="2023-02-22T16:23:16.930" v="901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mod">
        <pc:chgData name="Daniel Khashabi" userId="62390808-c838-45e6-be59-d6fd0d208bc8" providerId="ADAL" clId="{19A97A65-FB7E-DC4C-8433-B675572D5E70}" dt="2023-02-13T20:55:20.583" v="3236" actId="107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mod ord modNotes modNotesTx">
        <pc:chgData name="Daniel Khashabi" userId="62390808-c838-45e6-be59-d6fd0d208bc8" providerId="ADAL" clId="{19A97A65-FB7E-DC4C-8433-B675572D5E70}" dt="2023-02-22T17:58:30.299" v="9801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mod">
        <pc:chgData name="Daniel Khashabi" userId="62390808-c838-45e6-be59-d6fd0d208bc8" providerId="ADAL" clId="{19A97A65-FB7E-DC4C-8433-B675572D5E70}" dt="2023-02-17T01:41:02.067" v="3332" actId="2763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mod">
        <pc:chgData name="Daniel Khashabi" userId="62390808-c838-45e6-be59-d6fd0d208bc8" providerId="ADAL" clId="{19A97A65-FB7E-DC4C-8433-B675572D5E70}" dt="2023-02-17T02:21:46.174" v="3336" actId="2763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mod ord">
        <pc:chgData name="Daniel Khashabi" userId="62390808-c838-45e6-be59-d6fd0d208bc8" providerId="ADAL" clId="{19A97A65-FB7E-DC4C-8433-B675572D5E70}" dt="2023-02-23T16:40:58.911" v="11070" actId="20578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2T03:20:33.136" v="6442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">
        <pc:chgData name="Daniel Khashabi" userId="62390808-c838-45e6-be59-d6fd0d208bc8" providerId="ADAL" clId="{19A97A65-FB7E-DC4C-8433-B675572D5E70}" dt="2023-02-22T17:58:30.299" v="9801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mod modShow">
        <pc:chgData name="Daniel Khashabi" userId="62390808-c838-45e6-be59-d6fd0d208bc8" providerId="ADAL" clId="{19A97A65-FB7E-DC4C-8433-B675572D5E70}" dt="2023-02-22T04:12:38.395" v="7225" actId="2763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3:00:29.624" v="7430" actId="107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3:01:50.296" v="7441" actId="962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">
        <pc:chgData name="Daniel Khashabi" userId="62390808-c838-45e6-be59-d6fd0d208bc8" providerId="ADAL" clId="{19A97A65-FB7E-DC4C-8433-B675572D5E70}" dt="2023-02-22T16:23:18.313" v="9017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mod">
        <pc:chgData name="Daniel Khashabi" userId="62390808-c838-45e6-be59-d6fd0d208bc8" providerId="ADAL" clId="{19A97A65-FB7E-DC4C-8433-B675572D5E70}" dt="2023-02-22T13:05:34.276" v="7507" actId="2763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7.023" v="875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8.391" v="8757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6:15:20.528" v="8758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31.471" v="9848" actId="368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20:26:44.408" v="10701" actId="478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8:47:08.816" v="10491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3:52.320" v="10620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mod modClrScheme chgLayout">
        <pc:chgData name="Daniel Khashabi" userId="62390808-c838-45e6-be59-d6fd0d208bc8" providerId="ADAL" clId="{19A97A65-FB7E-DC4C-8433-B675572D5E70}" dt="2023-02-22T20:23:37.940" v="10619" actId="700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6:33.266" v="10700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mod">
        <pc:chgData name="Daniel Khashabi" userId="62390808-c838-45e6-be59-d6fd0d208bc8" providerId="ADAL" clId="{19A97A65-FB7E-DC4C-8433-B675572D5E70}" dt="2023-02-22T14:50:39.264" v="8186" actId="2763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mod modClrScheme chgLayout">
        <pc:chgData name="Daniel Khashabi" userId="62390808-c838-45e6-be59-d6fd0d208bc8" providerId="ADAL" clId="{19A97A65-FB7E-DC4C-8433-B675572D5E70}" dt="2023-02-22T14:51:32.562" v="8214" actId="1035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mod">
        <pc:chgData name="Daniel Khashabi" userId="62390808-c838-45e6-be59-d6fd0d208bc8" providerId="ADAL" clId="{19A97A65-FB7E-DC4C-8433-B675572D5E70}" dt="2023-02-22T14:56:45.403" v="8295" actId="103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">
        <pc:chgData name="Daniel Khashabi" userId="62390808-c838-45e6-be59-d6fd0d208bc8" providerId="ADAL" clId="{19A97A65-FB7E-DC4C-8433-B675572D5E70}" dt="2023-02-22T16:01:09.114" v="8622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mod">
        <pc:chgData name="Daniel Khashabi" userId="62390808-c838-45e6-be59-d6fd0d208bc8" providerId="ADAL" clId="{19A97A65-FB7E-DC4C-8433-B675572D5E70}" dt="2023-02-22T14:59:30.535" v="8388" actId="2763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mod">
        <pc:chgData name="Daniel Khashabi" userId="62390808-c838-45e6-be59-d6fd0d208bc8" providerId="ADAL" clId="{19A97A65-FB7E-DC4C-8433-B675572D5E70}" dt="2023-02-22T14:59:41.491" v="8419" actId="20577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mod">
        <pc:chgData name="Daniel Khashabi" userId="62390808-c838-45e6-be59-d6fd0d208bc8" providerId="ADAL" clId="{19A97A65-FB7E-DC4C-8433-B675572D5E70}" dt="2023-02-22T15:05:39.515" v="8597" actId="2763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ord modNotes">
        <pc:chgData name="Daniel Khashabi" userId="62390808-c838-45e6-be59-d6fd0d208bc8" providerId="ADAL" clId="{19A97A65-FB7E-DC4C-8433-B675572D5E70}" dt="2023-02-22T17:58:30.299" v="9801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">
        <pc:chgData name="Daniel Khashabi" userId="62390808-c838-45e6-be59-d6fd0d208bc8" providerId="ADAL" clId="{19A97A65-FB7E-DC4C-8433-B675572D5E70}" dt="2023-02-22T16:01:29.681" v="8623"/>
        <pc:sldMkLst>
          <pc:docMk/>
          <pc:sldMk cId="1097139008" sldId="1861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">
        <pc:chgData name="Daniel Khashabi" userId="62390808-c838-45e6-be59-d6fd0d208bc8" providerId="ADAL" clId="{19A97A65-FB7E-DC4C-8433-B675572D5E70}" dt="2023-02-22T16:02:52.594" v="8716" actId="680"/>
        <pc:sldMkLst>
          <pc:docMk/>
          <pc:sldMk cId="3957893659" sldId="1865"/>
        </pc:sldMkLst>
      </pc:sldChg>
      <pc:sldChg chg="add">
        <pc:chgData name="Daniel Khashabi" userId="62390808-c838-45e6-be59-d6fd0d208bc8" providerId="ADAL" clId="{19A97A65-FB7E-DC4C-8433-B675572D5E70}" dt="2023-02-22T17:23:40.813" v="9108"/>
        <pc:sldMkLst>
          <pc:docMk/>
          <pc:sldMk cId="2673111531" sldId="18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3.858" v="9159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8.931" v="9164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55.182" v="9205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4:23.943" v="922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5.234" v="9227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8.167" v="9229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mod">
        <pc:chgData name="Daniel Khashabi" userId="62390808-c838-45e6-be59-d6fd0d208bc8" providerId="ADAL" clId="{19A97A65-FB7E-DC4C-8433-B675572D5E70}" dt="2023-02-22T17:31:49.085" v="9125" actId="2763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mod ord">
        <pc:chgData name="Daniel Khashabi" userId="62390808-c838-45e6-be59-d6fd0d208bc8" providerId="ADAL" clId="{19A97A65-FB7E-DC4C-8433-B675572D5E70}" dt="2023-02-22T17:31:49.079" v="9124" actId="2763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mod ord">
        <pc:chgData name="Daniel Khashabi" userId="62390808-c838-45e6-be59-d6fd0d208bc8" providerId="ADAL" clId="{19A97A65-FB7E-DC4C-8433-B675572D5E70}" dt="2023-02-22T17:36:29.131" v="9286" actId="403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mod">
        <pc:chgData name="Daniel Khashabi" userId="62390808-c838-45e6-be59-d6fd0d208bc8" providerId="ADAL" clId="{19A97A65-FB7E-DC4C-8433-B675572D5E70}" dt="2023-02-22T17:44:52.207" v="9339" actId="113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">
        <pc:chgData name="Daniel Khashabi" userId="62390808-c838-45e6-be59-d6fd0d208bc8" providerId="ADAL" clId="{19A97A65-FB7E-DC4C-8433-B675572D5E70}" dt="2023-02-22T17:45:12.693" v="9340"/>
        <pc:sldMkLst>
          <pc:docMk/>
          <pc:sldMk cId="841837156" sldId="1953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6:09.160" v="9474" actId="20577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">
        <pc:chgData name="Daniel Khashabi" userId="62390808-c838-45e6-be59-d6fd0d208bc8" providerId="ADAL" clId="{19A97A65-FB7E-DC4C-8433-B675572D5E70}" dt="2023-02-22T17:47:09.221" v="9477"/>
        <pc:sldMkLst>
          <pc:docMk/>
          <pc:sldMk cId="3136858018" sldId="1958"/>
        </pc:sldMkLst>
      </pc:sldChg>
      <pc:sldChg chg="modSp new mod">
        <pc:chgData name="Daniel Khashabi" userId="62390808-c838-45e6-be59-d6fd0d208bc8" providerId="ADAL" clId="{19A97A65-FB7E-DC4C-8433-B675572D5E70}" dt="2023-02-22T17:47:41.391" v="9528" actId="20577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9:42.178" v="9685" actId="20577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22T17:48:41.507" v="9530"/>
        <pc:sldMkLst>
          <pc:docMk/>
          <pc:sldMk cId="2840551386" sldId="1963"/>
        </pc:sldMkLst>
      </pc:sldChg>
      <pc:sldChg chg="addSp delSp modSp new mod modClrScheme chgLayout">
        <pc:chgData name="Daniel Khashabi" userId="62390808-c838-45e6-be59-d6fd0d208bc8" providerId="ADAL" clId="{19A97A65-FB7E-DC4C-8433-B675572D5E70}" dt="2023-02-22T17:50:56.704" v="9756" actId="20577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01.159" v="9800" actId="2763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2T17:58:30.299" v="9801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C877FE1F-5E9B-3F41-8FF3-6FA6E40EDD9A}"/>
    <pc:docChg chg="undo custSel addSld delSld modSld addSection delSection modSection">
      <pc:chgData name="Daniel Khashabi" userId="62390808-c838-45e6-be59-d6fd0d208bc8" providerId="ADAL" clId="{C877FE1F-5E9B-3F41-8FF3-6FA6E40EDD9A}" dt="2023-02-28T19:42:54.470" v="39"/>
      <pc:docMkLst>
        <pc:docMk/>
      </pc:docMkLst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5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6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6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6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6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7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7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937392597" sldId="27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7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7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7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77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78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79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8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82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83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28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8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888029008" sldId="28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28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292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77858264" sldId="297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825634091" sldId="298"/>
        </pc:sldMkLst>
      </pc:sldChg>
      <pc:sldChg chg="del">
        <pc:chgData name="Daniel Khashabi" userId="62390808-c838-45e6-be59-d6fd0d208bc8" providerId="ADAL" clId="{C877FE1F-5E9B-3F41-8FF3-6FA6E40EDD9A}" dt="2023-02-28T19:41:52.637" v="34" actId="18676"/>
        <pc:sldMkLst>
          <pc:docMk/>
          <pc:sldMk cId="614313666" sldId="29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0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02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856081352" sldId="303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022393508" sldId="30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30968175" sldId="30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06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0" sldId="30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0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1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1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314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31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31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31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770273199" sldId="31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429003378" sldId="31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4174653646" sldId="32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990693390" sldId="32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4081051651" sldId="323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482481836" sldId="32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6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2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3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32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814921833" sldId="333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340573015" sldId="335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121871667" sldId="337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693352940" sldId="33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133047393" sldId="33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924744907" sldId="34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245543822" sldId="34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05956048" sldId="34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4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34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433930722" sldId="35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154282925" sldId="35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160004654" sldId="35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96379504" sldId="35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4201799900" sldId="35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659791266" sldId="355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63036182" sldId="35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84390282" sldId="35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364432378" sldId="35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617117690" sldId="35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509160471" sldId="36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748400698" sldId="361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656901512" sldId="363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513380657" sldId="368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608467979" sldId="369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1243037445" sldId="37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600630106" sldId="37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3015229064" sldId="372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2922847201" sldId="373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2125930800" sldId="374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282676728" sldId="37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782193235" sldId="379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1819666990" sldId="383"/>
        </pc:sldMkLst>
      </pc:sldChg>
      <pc:sldChg chg="del">
        <pc:chgData name="Daniel Khashabi" userId="62390808-c838-45e6-be59-d6fd0d208bc8" providerId="ADAL" clId="{C877FE1F-5E9B-3F41-8FF3-6FA6E40EDD9A}" dt="2023-02-28T19:41:18.321" v="27" actId="18676"/>
        <pc:sldMkLst>
          <pc:docMk/>
          <pc:sldMk cId="2452838810" sldId="38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715294779" sldId="40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171294199" sldId="40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163839703" sldId="41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66461788" sldId="41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862313596" sldId="41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021523835" sldId="41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251125786" sldId="41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877808782" sldId="41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909999821" sldId="41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934992055" sldId="42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153221700" sldId="42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393237485" sldId="42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127066792" sldId="42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192268383" sldId="42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183154668" sldId="42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9585014" sldId="42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715006864" sldId="42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429493054" sldId="42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012575585" sldId="42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200902196" sldId="43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24302400" sldId="43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393196588" sldId="43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164824307" sldId="43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629697123" sldId="43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138932486" sldId="43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954806254" sldId="43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724591855" sldId="43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85827902" sldId="43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510843877" sldId="43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930605228" sldId="44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040666605" sldId="44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742849847" sldId="44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372343155" sldId="44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639544537" sldId="44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051996157" sldId="44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318274838" sldId="44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168207135" sldId="44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070663252" sldId="44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254068102" sldId="44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098495472" sldId="45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134303784" sldId="45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763033625" sldId="45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736642748" sldId="45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65923610" sldId="45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206594932" sldId="45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808977956" sldId="45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140546916" sldId="45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013478662" sldId="45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901061847" sldId="45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432932660" sldId="46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983982570" sldId="46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661305466" sldId="46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034588720" sldId="46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721581950" sldId="464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958822401" sldId="470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456681400" sldId="473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452697234" sldId="474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1390607952" sldId="476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592883905" sldId="484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8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87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88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89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2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3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4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7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8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499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50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50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51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51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51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1444086369" sldId="1631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534599414" sldId="1633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727161709" sldId="1682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452930248" sldId="168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450255140" sldId="168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245107210" sldId="1685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507996145" sldId="1689"/>
        </pc:sldMkLst>
      </pc:sldChg>
      <pc:sldChg chg="addCm">
        <pc:chgData name="Daniel Khashabi" userId="62390808-c838-45e6-be59-d6fd0d208bc8" providerId="ADAL" clId="{C877FE1F-5E9B-3F41-8FF3-6FA6E40EDD9A}" dt="2023-02-28T19:42:54.470" v="39"/>
        <pc:sldMkLst>
          <pc:docMk/>
          <pc:sldMk cId="4279491511" sldId="170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C877FE1F-5E9B-3F41-8FF3-6FA6E40EDD9A}" dt="2023-02-28T19:42:54.470" v="39"/>
              <pc2:cmMkLst xmlns:pc2="http://schemas.microsoft.com/office/powerpoint/2019/9/main/command">
                <pc:docMk/>
                <pc:sldMk cId="4279491511" sldId="1700"/>
                <pc2:cmMk id="{699D8DBE-4882-6545-B4EF-B0151B5E5D9D}"/>
              </pc2:cmMkLst>
            </pc226:cmChg>
          </p:ext>
        </pc:extLst>
      </pc:sldChg>
      <pc:sldChg chg="del">
        <pc:chgData name="Daniel Khashabi" userId="62390808-c838-45e6-be59-d6fd0d208bc8" providerId="ADAL" clId="{C877FE1F-5E9B-3F41-8FF3-6FA6E40EDD9A}" dt="2023-02-28T19:41:52.637" v="34" actId="18676"/>
        <pc:sldMkLst>
          <pc:docMk/>
          <pc:sldMk cId="4165398194" sldId="1704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932640753" sldId="1705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439795745" sldId="1706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960693236" sldId="1708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0" sldId="1711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715798551" sldId="1714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144402979" sldId="171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1180057205" sldId="1717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3897027653" sldId="1720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863095108" sldId="1721"/>
        </pc:sldMkLst>
      </pc:sldChg>
      <pc:sldChg chg="modSp mod">
        <pc:chgData name="Daniel Khashabi" userId="62390808-c838-45e6-be59-d6fd0d208bc8" providerId="ADAL" clId="{C877FE1F-5E9B-3F41-8FF3-6FA6E40EDD9A}" dt="2023-02-28T19:37:57.225" v="15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C877FE1F-5E9B-3F41-8FF3-6FA6E40EDD9A}" dt="2023-02-28T19:37:57.225" v="15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0" sldId="1738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26430258" sldId="1739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994282376" sldId="1740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062362447" sldId="1744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561276032" sldId="1747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750854351" sldId="175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4058999134" sldId="175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964885118" sldId="1755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302907784" sldId="175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341050306" sldId="1757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755822236" sldId="1758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3656988731" sldId="175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236888526" sldId="176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669689574" sldId="176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6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4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79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8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81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8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0" sldId="178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2894810001" sldId="178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8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8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8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6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79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41869939" sldId="180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6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0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3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4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5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6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7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19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20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2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0" sldId="182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04491926" sldId="182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280531687" sldId="182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428968377" sldId="1826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993980021" sldId="1827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070674910" sldId="1828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271977771" sldId="1829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971986060" sldId="1830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65699095" sldId="183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3245609401" sldId="1832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398987504" sldId="1833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489090485" sldId="1834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1827045477" sldId="1835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492524874" sldId="1854"/>
        </pc:sldMkLst>
      </pc:sldChg>
      <pc:sldChg chg="del">
        <pc:chgData name="Daniel Khashabi" userId="62390808-c838-45e6-be59-d6fd0d208bc8" providerId="ADAL" clId="{C877FE1F-5E9B-3F41-8FF3-6FA6E40EDD9A}" dt="2023-02-28T19:41:52.637" v="34" actId="18676"/>
        <pc:sldMkLst>
          <pc:docMk/>
          <pc:sldMk cId="3495468394" sldId="1855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2105043816" sldId="1856"/>
        </pc:sldMkLst>
      </pc:sldChg>
      <pc:sldChg chg="del">
        <pc:chgData name="Daniel Khashabi" userId="62390808-c838-45e6-be59-d6fd0d208bc8" providerId="ADAL" clId="{C877FE1F-5E9B-3F41-8FF3-6FA6E40EDD9A}" dt="2023-02-28T19:40:56.832" v="22" actId="18676"/>
        <pc:sldMkLst>
          <pc:docMk/>
          <pc:sldMk cId="827144043" sldId="1858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745030195" sldId="1859"/>
        </pc:sldMkLst>
      </pc:sldChg>
      <pc:sldChg chg="del">
        <pc:chgData name="Daniel Khashabi" userId="62390808-c838-45e6-be59-d6fd0d208bc8" providerId="ADAL" clId="{C877FE1F-5E9B-3F41-8FF3-6FA6E40EDD9A}" dt="2023-02-28T19:41:02.793" v="23" actId="18676"/>
        <pc:sldMkLst>
          <pc:docMk/>
          <pc:sldMk cId="598954380" sldId="1860"/>
        </pc:sldMkLst>
      </pc:sldChg>
      <pc:sldChg chg="del">
        <pc:chgData name="Daniel Khashabi" userId="62390808-c838-45e6-be59-d6fd0d208bc8" providerId="ADAL" clId="{C877FE1F-5E9B-3F41-8FF3-6FA6E40EDD9A}" dt="2023-02-28T19:41:02.793" v="23" actId="18676"/>
        <pc:sldMkLst>
          <pc:docMk/>
          <pc:sldMk cId="1097139008" sldId="1861"/>
        </pc:sldMkLst>
      </pc:sldChg>
      <pc:sldChg chg="del">
        <pc:chgData name="Daniel Khashabi" userId="62390808-c838-45e6-be59-d6fd0d208bc8" providerId="ADAL" clId="{C877FE1F-5E9B-3F41-8FF3-6FA6E40EDD9A}" dt="2023-02-28T19:41:47.918" v="33" actId="18676"/>
        <pc:sldMkLst>
          <pc:docMk/>
          <pc:sldMk cId="2711129566" sldId="186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3523569274" sldId="186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3957893659" sldId="1865"/>
        </pc:sldMkLst>
      </pc:sldChg>
      <pc:sldChg chg="del">
        <pc:chgData name="Daniel Khashabi" userId="62390808-c838-45e6-be59-d6fd0d208bc8" providerId="ADAL" clId="{C877FE1F-5E9B-3F41-8FF3-6FA6E40EDD9A}" dt="2023-02-28T19:41:27.729" v="30" actId="18676"/>
        <pc:sldMkLst>
          <pc:docMk/>
          <pc:sldMk cId="2673111531" sldId="186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6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6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6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7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8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89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0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1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2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8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3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0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1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2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3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4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5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6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7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0" sldId="1948"/>
        </pc:sldMkLst>
      </pc:sldChg>
      <pc:sldChg chg="del">
        <pc:chgData name="Daniel Khashabi" userId="62390808-c838-45e6-be59-d6fd0d208bc8" providerId="ADAL" clId="{C877FE1F-5E9B-3F41-8FF3-6FA6E40EDD9A}" dt="2023-02-28T19:41:24.981" v="29" actId="18676"/>
        <pc:sldMkLst>
          <pc:docMk/>
          <pc:sldMk cId="2830243146" sldId="1949"/>
        </pc:sldMkLst>
      </pc:sldChg>
      <pc:sldChg chg="del">
        <pc:chgData name="Daniel Khashabi" userId="62390808-c838-45e6-be59-d6fd0d208bc8" providerId="ADAL" clId="{C877FE1F-5E9B-3F41-8FF3-6FA6E40EDD9A}" dt="2023-02-28T19:41:11.540" v="25" actId="18676"/>
        <pc:sldMkLst>
          <pc:docMk/>
          <pc:sldMk cId="2457414041" sldId="1950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731438675" sldId="1951"/>
        </pc:sldMkLst>
      </pc:sldChg>
      <pc:sldChg chg="del">
        <pc:chgData name="Daniel Khashabi" userId="62390808-c838-45e6-be59-d6fd0d208bc8" providerId="ADAL" clId="{C877FE1F-5E9B-3F41-8FF3-6FA6E40EDD9A}" dt="2023-02-28T19:41:24.981" v="29" actId="18676"/>
        <pc:sldMkLst>
          <pc:docMk/>
          <pc:sldMk cId="2458244337" sldId="1952"/>
        </pc:sldMkLst>
      </pc:sldChg>
      <pc:sldChg chg="del">
        <pc:chgData name="Daniel Khashabi" userId="62390808-c838-45e6-be59-d6fd0d208bc8" providerId="ADAL" clId="{C877FE1F-5E9B-3F41-8FF3-6FA6E40EDD9A}" dt="2023-02-28T19:41:24.981" v="29" actId="18676"/>
        <pc:sldMkLst>
          <pc:docMk/>
          <pc:sldMk cId="841837156" sldId="1953"/>
        </pc:sldMkLst>
      </pc:sldChg>
      <pc:sldChg chg="del">
        <pc:chgData name="Daniel Khashabi" userId="62390808-c838-45e6-be59-d6fd0d208bc8" providerId="ADAL" clId="{C877FE1F-5E9B-3F41-8FF3-6FA6E40EDD9A}" dt="2023-02-28T19:41:27.729" v="30" actId="18676"/>
        <pc:sldMkLst>
          <pc:docMk/>
          <pc:sldMk cId="3001147671" sldId="1954"/>
        </pc:sldMkLst>
      </pc:sldChg>
      <pc:sldChg chg="del">
        <pc:chgData name="Daniel Khashabi" userId="62390808-c838-45e6-be59-d6fd0d208bc8" providerId="ADAL" clId="{C877FE1F-5E9B-3F41-8FF3-6FA6E40EDD9A}" dt="2023-02-28T19:41:39.968" v="31" actId="18676"/>
        <pc:sldMkLst>
          <pc:docMk/>
          <pc:sldMk cId="1358069131" sldId="1955"/>
        </pc:sldMkLst>
      </pc:sldChg>
      <pc:sldChg chg="del">
        <pc:chgData name="Daniel Khashabi" userId="62390808-c838-45e6-be59-d6fd0d208bc8" providerId="ADAL" clId="{C877FE1F-5E9B-3F41-8FF3-6FA6E40EDD9A}" dt="2023-02-28T19:41:39.968" v="31" actId="18676"/>
        <pc:sldMkLst>
          <pc:docMk/>
          <pc:sldMk cId="4217980589" sldId="1956"/>
        </pc:sldMkLst>
      </pc:sldChg>
      <pc:sldChg chg="del">
        <pc:chgData name="Daniel Khashabi" userId="62390808-c838-45e6-be59-d6fd0d208bc8" providerId="ADAL" clId="{C877FE1F-5E9B-3F41-8FF3-6FA6E40EDD9A}" dt="2023-02-28T19:41:15.487" v="26" actId="18676"/>
        <pc:sldMkLst>
          <pc:docMk/>
          <pc:sldMk cId="423261872" sldId="1957"/>
        </pc:sldMkLst>
      </pc:sldChg>
      <pc:sldChg chg="del">
        <pc:chgData name="Daniel Khashabi" userId="62390808-c838-45e6-be59-d6fd0d208bc8" providerId="ADAL" clId="{C877FE1F-5E9B-3F41-8FF3-6FA6E40EDD9A}" dt="2023-02-28T19:41:15.487" v="26" actId="18676"/>
        <pc:sldMkLst>
          <pc:docMk/>
          <pc:sldMk cId="3136858018" sldId="1958"/>
        </pc:sldMkLst>
      </pc:sldChg>
      <pc:sldChg chg="del">
        <pc:chgData name="Daniel Khashabi" userId="62390808-c838-45e6-be59-d6fd0d208bc8" providerId="ADAL" clId="{C877FE1F-5E9B-3F41-8FF3-6FA6E40EDD9A}" dt="2023-02-28T19:41:02.793" v="23" actId="18676"/>
        <pc:sldMkLst>
          <pc:docMk/>
          <pc:sldMk cId="975306942" sldId="1959"/>
        </pc:sldMkLst>
      </pc:sldChg>
      <pc:sldChg chg="del">
        <pc:chgData name="Daniel Khashabi" userId="62390808-c838-45e6-be59-d6fd0d208bc8" providerId="ADAL" clId="{C877FE1F-5E9B-3F41-8FF3-6FA6E40EDD9A}" dt="2023-02-28T19:42:16.852" v="38" actId="18676"/>
        <pc:sldMkLst>
          <pc:docMk/>
          <pc:sldMk cId="2676100225" sldId="1960"/>
        </pc:sldMkLst>
      </pc:sldChg>
      <pc:sldChg chg="del">
        <pc:chgData name="Daniel Khashabi" userId="62390808-c838-45e6-be59-d6fd0d208bc8" providerId="ADAL" clId="{C877FE1F-5E9B-3F41-8FF3-6FA6E40EDD9A}" dt="2023-02-28T19:42:16.852" v="38" actId="18676"/>
        <pc:sldMkLst>
          <pc:docMk/>
          <pc:sldMk cId="3148173644" sldId="1961"/>
        </pc:sldMkLst>
      </pc:sldChg>
      <pc:sldChg chg="del">
        <pc:chgData name="Daniel Khashabi" userId="62390808-c838-45e6-be59-d6fd0d208bc8" providerId="ADAL" clId="{C877FE1F-5E9B-3F41-8FF3-6FA6E40EDD9A}" dt="2023-02-28T19:41:06.075" v="24" actId="18676"/>
        <pc:sldMkLst>
          <pc:docMk/>
          <pc:sldMk cId="3369097472" sldId="1962"/>
        </pc:sldMkLst>
      </pc:sldChg>
      <pc:sldChg chg="del">
        <pc:chgData name="Daniel Khashabi" userId="62390808-c838-45e6-be59-d6fd0d208bc8" providerId="ADAL" clId="{C877FE1F-5E9B-3F41-8FF3-6FA6E40EDD9A}" dt="2023-02-28T19:41:06.075" v="24" actId="18676"/>
        <pc:sldMkLst>
          <pc:docMk/>
          <pc:sldMk cId="2840551386" sldId="1963"/>
        </pc:sldMkLst>
      </pc:sldChg>
      <pc:sldChg chg="del">
        <pc:chgData name="Daniel Khashabi" userId="62390808-c838-45e6-be59-d6fd0d208bc8" providerId="ADAL" clId="{C877FE1F-5E9B-3F41-8FF3-6FA6E40EDD9A}" dt="2023-02-28T19:41:18.321" v="27" actId="18676"/>
        <pc:sldMkLst>
          <pc:docMk/>
          <pc:sldMk cId="1793496069" sldId="1964"/>
        </pc:sldMkLst>
      </pc:sldChg>
      <pc:sldChg chg="del">
        <pc:chgData name="Daniel Khashabi" userId="62390808-c838-45e6-be59-d6fd0d208bc8" providerId="ADAL" clId="{C877FE1F-5E9B-3F41-8FF3-6FA6E40EDD9A}" dt="2023-02-28T19:41:18.321" v="27" actId="18676"/>
        <pc:sldMkLst>
          <pc:docMk/>
          <pc:sldMk cId="2451461546" sldId="1965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605480706" sldId="196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401821691" sldId="1967"/>
        </pc:sldMkLst>
      </pc:sldChg>
      <pc:sldChg chg="del">
        <pc:chgData name="Daniel Khashabi" userId="62390808-c838-45e6-be59-d6fd0d208bc8" providerId="ADAL" clId="{C877FE1F-5E9B-3F41-8FF3-6FA6E40EDD9A}" dt="2023-02-28T19:42:10.290" v="37" actId="18676"/>
        <pc:sldMkLst>
          <pc:docMk/>
          <pc:sldMk cId="4283832194" sldId="1968"/>
        </pc:sldMkLst>
      </pc:sldChg>
      <pc:sldChg chg="del">
        <pc:chgData name="Daniel Khashabi" userId="62390808-c838-45e6-be59-d6fd0d208bc8" providerId="ADAL" clId="{C877FE1F-5E9B-3F41-8FF3-6FA6E40EDD9A}" dt="2023-02-28T19:42:10.290" v="37" actId="18676"/>
        <pc:sldMkLst>
          <pc:docMk/>
          <pc:sldMk cId="1239335412" sldId="1969"/>
        </pc:sldMkLst>
      </pc:sldChg>
      <pc:sldChg chg="del">
        <pc:chgData name="Daniel Khashabi" userId="62390808-c838-45e6-be59-d6fd0d208bc8" providerId="ADAL" clId="{C877FE1F-5E9B-3F41-8FF3-6FA6E40EDD9A}" dt="2023-02-28T19:41:06.075" v="24" actId="18676"/>
        <pc:sldMkLst>
          <pc:docMk/>
          <pc:sldMk cId="3602590369" sldId="1970"/>
        </pc:sldMkLst>
      </pc:sldChg>
      <pc:sldChg chg="del">
        <pc:chgData name="Daniel Khashabi" userId="62390808-c838-45e6-be59-d6fd0d208bc8" providerId="ADAL" clId="{C877FE1F-5E9B-3F41-8FF3-6FA6E40EDD9A}" dt="2023-02-28T19:41:06.075" v="24" actId="18676"/>
        <pc:sldMkLst>
          <pc:docMk/>
          <pc:sldMk cId="754482116" sldId="1971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369294088" sldId="1976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718193449" sldId="1977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4036649788" sldId="1978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190952757" sldId="1980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831824080" sldId="1981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175633578" sldId="1982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518002378" sldId="1983"/>
        </pc:sldMkLst>
      </pc:sldChg>
      <pc:sldChg chg="del">
        <pc:chgData name="Daniel Khashabi" userId="62390808-c838-45e6-be59-d6fd0d208bc8" providerId="ADAL" clId="{C877FE1F-5E9B-3F41-8FF3-6FA6E40EDD9A}" dt="2023-02-28T19:42:16.852" v="38" actId="18676"/>
        <pc:sldMkLst>
          <pc:docMk/>
          <pc:sldMk cId="1694851328" sldId="1984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3067692112" sldId="1985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495022789" sldId="1986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050025572" sldId="1988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115029569" sldId="1989"/>
        </pc:sldMkLst>
      </pc:sldChg>
      <pc:sldChg chg="del">
        <pc:chgData name="Daniel Khashabi" userId="62390808-c838-45e6-be59-d6fd0d208bc8" providerId="ADAL" clId="{C877FE1F-5E9B-3F41-8FF3-6FA6E40EDD9A}" dt="2023-02-28T19:41:22.033" v="28" actId="18676"/>
        <pc:sldMkLst>
          <pc:docMk/>
          <pc:sldMk cId="2643503907" sldId="1990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918904744" sldId="1991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1709155341" sldId="1992"/>
        </pc:sldMkLst>
      </pc:sldChg>
      <pc:sldChg chg="del">
        <pc:chgData name="Daniel Khashabi" userId="62390808-c838-45e6-be59-d6fd0d208bc8" providerId="ADAL" clId="{C877FE1F-5E9B-3F41-8FF3-6FA6E40EDD9A}" dt="2023-02-28T19:41:57.616" v="35" actId="18676"/>
        <pc:sldMkLst>
          <pc:docMk/>
          <pc:sldMk cId="2653590996" sldId="1993"/>
        </pc:sldMkLst>
      </pc:sldChg>
      <pc:sldChg chg="del">
        <pc:chgData name="Daniel Khashabi" userId="62390808-c838-45e6-be59-d6fd0d208bc8" providerId="ADAL" clId="{C877FE1F-5E9B-3F41-8FF3-6FA6E40EDD9A}" dt="2023-02-28T19:41:43.233" v="32" actId="18676"/>
        <pc:sldMkLst>
          <pc:docMk/>
          <pc:sldMk cId="1105420554" sldId="1994"/>
        </pc:sldMkLst>
      </pc:sldChg>
      <pc:sldChg chg="del">
        <pc:chgData name="Daniel Khashabi" userId="62390808-c838-45e6-be59-d6fd0d208bc8" providerId="ADAL" clId="{C877FE1F-5E9B-3F41-8FF3-6FA6E40EDD9A}" dt="2023-02-28T19:41:43.233" v="32" actId="18676"/>
        <pc:sldMkLst>
          <pc:docMk/>
          <pc:sldMk cId="415636418" sldId="1995"/>
        </pc:sldMkLst>
      </pc:sldChg>
      <pc:sldChg chg="del">
        <pc:chgData name="Daniel Khashabi" userId="62390808-c838-45e6-be59-d6fd0d208bc8" providerId="ADAL" clId="{C877FE1F-5E9B-3F41-8FF3-6FA6E40EDD9A}" dt="2023-02-28T19:41:43.233" v="32" actId="18676"/>
        <pc:sldMkLst>
          <pc:docMk/>
          <pc:sldMk cId="1001808723" sldId="1996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60286625" sldId="1997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384254903" sldId="1999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052118452" sldId="2000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40350879" sldId="2001"/>
        </pc:sldMkLst>
      </pc:sldChg>
      <pc:sldChg chg="del">
        <pc:chgData name="Daniel Khashabi" userId="62390808-c838-45e6-be59-d6fd0d208bc8" providerId="ADAL" clId="{C877FE1F-5E9B-3F41-8FF3-6FA6E40EDD9A}" dt="2023-02-28T19:41:52.637" v="34" actId="18676"/>
        <pc:sldMkLst>
          <pc:docMk/>
          <pc:sldMk cId="110927811" sldId="2002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060711321" sldId="200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24863723" sldId="200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150989394" sldId="2005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833131720" sldId="2006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676366699" sldId="2007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195971232" sldId="2008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547108209" sldId="2010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897881730" sldId="2011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733607112" sldId="2012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2151964613" sldId="201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777729592" sldId="201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5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6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7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8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19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0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1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2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3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4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0" sldId="2025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1492686192" sldId="2026"/>
        </pc:sldMkLst>
      </pc:sldChg>
      <pc:sldChg chg="add del">
        <pc:chgData name="Daniel Khashabi" userId="62390808-c838-45e6-be59-d6fd0d208bc8" providerId="ADAL" clId="{C877FE1F-5E9B-3F41-8FF3-6FA6E40EDD9A}" dt="2023-02-28T19:40:40.862" v="20" actId="18676"/>
        <pc:sldMkLst>
          <pc:docMk/>
          <pc:sldMk cId="3721417663" sldId="2027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677020065" sldId="2028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206691509" sldId="2029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2970304630" sldId="2030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506261725" sldId="2031"/>
        </pc:sldMkLst>
      </pc:sldChg>
      <pc:sldChg chg="del">
        <pc:chgData name="Daniel Khashabi" userId="62390808-c838-45e6-be59-d6fd0d208bc8" providerId="ADAL" clId="{C877FE1F-5E9B-3F41-8FF3-6FA6E40EDD9A}" dt="2023-02-28T19:40:48.737" v="21" actId="18676"/>
        <pc:sldMkLst>
          <pc:docMk/>
          <pc:sldMk cId="1832312971" sldId="2032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1121421178" sldId="2033"/>
        </pc:sldMkLst>
      </pc:sldChg>
      <pc:sldChg chg="del">
        <pc:chgData name="Daniel Khashabi" userId="62390808-c838-45e6-be59-d6fd0d208bc8" providerId="ADAL" clId="{C877FE1F-5E9B-3F41-8FF3-6FA6E40EDD9A}" dt="2023-02-28T19:42:04.757" v="36" actId="18676"/>
        <pc:sldMkLst>
          <pc:docMk/>
          <pc:sldMk cId="3960782592" sldId="2034"/>
        </pc:sldMkLst>
      </pc:sldChg>
      <pc:sldMasterChg chg="delSldLayout">
        <pc:chgData name="Daniel Khashabi" userId="62390808-c838-45e6-be59-d6fd0d208bc8" providerId="ADAL" clId="{C877FE1F-5E9B-3F41-8FF3-6FA6E40EDD9A}" dt="2023-02-28T19:42:16.852" v="38" actId="1867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C877FE1F-5E9B-3F41-8FF3-6FA6E40EDD9A}" dt="2023-02-28T19:41:57.616" v="35" actId="18676"/>
          <pc:sldLayoutMkLst>
            <pc:docMk/>
            <pc:sldMasterMk cId="0" sldId="2147483684"/>
            <pc:sldLayoutMk cId="0" sldId="2147483682"/>
          </pc:sldLayoutMkLst>
        </pc:sldLayoutChg>
        <pc:sldLayoutChg chg="del">
          <pc:chgData name="Daniel Khashabi" userId="62390808-c838-45e6-be59-d6fd0d208bc8" providerId="ADAL" clId="{C877FE1F-5E9B-3F41-8FF3-6FA6E40EDD9A}" dt="2023-02-28T19:40:48.737" v="21" actId="18676"/>
          <pc:sldLayoutMkLst>
            <pc:docMk/>
            <pc:sldMasterMk cId="0" sldId="2147483684"/>
            <pc:sldLayoutMk cId="678689711" sldId="2147483688"/>
          </pc:sldLayoutMkLst>
        </pc:sldLayoutChg>
        <pc:sldLayoutChg chg="del">
          <pc:chgData name="Daniel Khashabi" userId="62390808-c838-45e6-be59-d6fd0d208bc8" providerId="ADAL" clId="{C877FE1F-5E9B-3F41-8FF3-6FA6E40EDD9A}" dt="2023-02-28T19:42:04.757" v="36" actId="18676"/>
          <pc:sldLayoutMkLst>
            <pc:docMk/>
            <pc:sldMasterMk cId="0" sldId="2147483684"/>
            <pc:sldLayoutMk cId="2459604126" sldId="2147483689"/>
          </pc:sldLayoutMkLst>
        </pc:sldLayoutChg>
        <pc:sldLayoutChg chg="del">
          <pc:chgData name="Daniel Khashabi" userId="62390808-c838-45e6-be59-d6fd0d208bc8" providerId="ADAL" clId="{C877FE1F-5E9B-3F41-8FF3-6FA6E40EDD9A}" dt="2023-02-28T19:42:04.757" v="36" actId="18676"/>
          <pc:sldLayoutMkLst>
            <pc:docMk/>
            <pc:sldMasterMk cId="0" sldId="2147483684"/>
            <pc:sldLayoutMk cId="3764306259" sldId="2147483691"/>
          </pc:sldLayoutMkLst>
        </pc:sldLayoutChg>
        <pc:sldLayoutChg chg="del">
          <pc:chgData name="Daniel Khashabi" userId="62390808-c838-45e6-be59-d6fd0d208bc8" providerId="ADAL" clId="{C877FE1F-5E9B-3F41-8FF3-6FA6E40EDD9A}" dt="2023-02-28T19:42:04.757" v="36" actId="18676"/>
          <pc:sldLayoutMkLst>
            <pc:docMk/>
            <pc:sldMasterMk cId="0" sldId="2147483684"/>
            <pc:sldLayoutMk cId="2390178302" sldId="2147483694"/>
          </pc:sldLayoutMkLst>
        </pc:sldLayoutChg>
        <pc:sldLayoutChg chg="del">
          <pc:chgData name="Daniel Khashabi" userId="62390808-c838-45e6-be59-d6fd0d208bc8" providerId="ADAL" clId="{C877FE1F-5E9B-3F41-8FF3-6FA6E40EDD9A}" dt="2023-02-28T19:41:57.616" v="35" actId="18676"/>
          <pc:sldLayoutMkLst>
            <pc:docMk/>
            <pc:sldMasterMk cId="0" sldId="2147483684"/>
            <pc:sldLayoutMk cId="3742213653" sldId="2147483695"/>
          </pc:sldLayoutMkLst>
        </pc:sldLayoutChg>
        <pc:sldLayoutChg chg="del">
          <pc:chgData name="Daniel Khashabi" userId="62390808-c838-45e6-be59-d6fd0d208bc8" providerId="ADAL" clId="{C877FE1F-5E9B-3F41-8FF3-6FA6E40EDD9A}" dt="2023-02-28T19:41:22.033" v="28" actId="18676"/>
          <pc:sldLayoutMkLst>
            <pc:docMk/>
            <pc:sldMasterMk cId="0" sldId="2147483684"/>
            <pc:sldLayoutMk cId="1050889390" sldId="2147483696"/>
          </pc:sldLayoutMkLst>
        </pc:sldLayoutChg>
        <pc:sldLayoutChg chg="del">
          <pc:chgData name="Daniel Khashabi" userId="62390808-c838-45e6-be59-d6fd0d208bc8" providerId="ADAL" clId="{C877FE1F-5E9B-3F41-8FF3-6FA6E40EDD9A}" dt="2023-02-28T19:42:16.852" v="38" actId="18676"/>
          <pc:sldLayoutMkLst>
            <pc:docMk/>
            <pc:sldMasterMk cId="0" sldId="2147483684"/>
            <pc:sldLayoutMk cId="1251421853" sldId="2147483697"/>
          </pc:sldLayoutMkLst>
        </pc:sldLayoutChg>
      </pc:sldMasterChg>
    </pc:docChg>
  </pc:docChgLst>
  <pc:docChgLst>
    <pc:chgData name="Daniel Khashabi" userId="62390808-c838-45e6-be59-d6fd0d208bc8" providerId="ADAL" clId="{711AA8C8-4FC0-B848-8187-03573C240EC1}"/>
    <pc:docChg chg="addSld modSld modSection">
      <pc:chgData name="Daniel Khashabi" userId="62390808-c838-45e6-be59-d6fd0d208bc8" providerId="ADAL" clId="{711AA8C8-4FC0-B848-8187-03573C240EC1}" dt="2023-04-28T13:12:59.709" v="3" actId="729"/>
      <pc:docMkLst>
        <pc:docMk/>
      </pc:docMkLst>
      <pc:sldChg chg="addSp modSp new mod modShow">
        <pc:chgData name="Daniel Khashabi" userId="62390808-c838-45e6-be59-d6fd0d208bc8" providerId="ADAL" clId="{711AA8C8-4FC0-B848-8187-03573C240EC1}" dt="2023-04-28T13:12:59.709" v="3" actId="729"/>
        <pc:sldMkLst>
          <pc:docMk/>
          <pc:sldMk cId="176985213" sldId="1976"/>
        </pc:sldMkLst>
        <pc:picChg chg="add mod">
          <ac:chgData name="Daniel Khashabi" userId="62390808-c838-45e6-be59-d6fd0d208bc8" providerId="ADAL" clId="{711AA8C8-4FC0-B848-8187-03573C240EC1}" dt="2023-04-28T13:12:54.322" v="2" actId="27636"/>
          <ac:picMkLst>
            <pc:docMk/>
            <pc:sldMk cId="176985213" sldId="1976"/>
            <ac:picMk id="1026" creationId="{F2CC9769-181F-C0B8-2148-20BC0D3CB0A6}"/>
          </ac:picMkLst>
        </pc:picChg>
      </pc:sld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</pc:chgInfo>
</file>

<file path=ppt/comments/modernComment_6A4_FF13DB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9D8DBE-4882-6545-B4EF-B0151B5E5D9D}" authorId="{AC97BE05-7214-46BD-569F-A0959E827800}" created="2023-02-28T19:42:54.373">
    <pc:sldMkLst xmlns:pc="http://schemas.microsoft.com/office/powerpoint/2013/main/command">
      <pc:docMk/>
      <pc:sldMk cId="4279491511" sldId="1700"/>
    </pc:sldMkLst>
    <p188:txBody>
      <a:bodyPr/>
      <a:lstStyle/>
      <a:p>
        <a:r>
          <a:rPr lang="en-US"/>
          <a:t>TODO: add evals that show impact of model size.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/pdf/2106.04554.pdf</a:t>
            </a:r>
          </a:p>
        </p:txBody>
      </p:sp>
    </p:spTree>
    <p:extLst>
      <p:ext uri="{BB962C8B-B14F-4D97-AF65-F5344CB8AC3E}">
        <p14:creationId xmlns:p14="http://schemas.microsoft.com/office/powerpoint/2010/main" val="367685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0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f7412a2f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f7412a2f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44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406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1653dde9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1653dde9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492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9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6/18/23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483471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6/18/23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28575">
              <a:spcBef>
                <a:spcPts val="30"/>
              </a:spcBef>
            </a:pPr>
            <a:fld id="{81D60167-4931-47E6-BA6A-407CBD079E47}" type="slidenum">
              <a:rPr lang="en-US" smtClean="0"/>
              <a:pPr marL="28575">
                <a:spcBef>
                  <a:spcPts val="3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45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6/18/23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2" r:id="rId2"/>
    <p:sldLayoutId id="2147483653" r:id="rId3"/>
    <p:sldLayoutId id="2147483677" r:id="rId4"/>
    <p:sldLayoutId id="2147483678" r:id="rId5"/>
    <p:sldLayoutId id="2147483679" r:id="rId6"/>
    <p:sldLayoutId id="2147483655" r:id="rId7"/>
    <p:sldLayoutId id="2147483656" r:id="rId8"/>
    <p:sldLayoutId id="2147483657" r:id="rId9"/>
    <p:sldLayoutId id="2147483680" r:id="rId10"/>
    <p:sldLayoutId id="2147483681" r:id="rId11"/>
    <p:sldLayoutId id="2147483672" r:id="rId12"/>
    <p:sldLayoutId id="2147483687" r:id="rId13"/>
    <p:sldLayoutId id="2147483692" r:id="rId14"/>
    <p:sldLayoutId id="214748369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810.0480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huggingface.co/bert-base-uncas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ert-base-uncas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810.04805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A4_FF13DBB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abs/1810.04805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706.0376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research/llama/blob/main/llama/model.py#L178-L195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1008992"/>
            <a:ext cx="8520600" cy="1504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Large Language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83C61-CDA1-61F7-C8D2-09CBFCD4CC06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Tanner, Jacob Devlin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3811-8EBE-DED1-A989-E6EF1306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6B36-031D-FC2E-77B9-A2B77A5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F2CC9769-181F-C0B8-2148-20BC0D3C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0"/>
            <a:ext cx="6457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85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B59F-45A5-01FD-32CE-28D9F204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E3817-89A0-009A-AFDC-81C97D04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5D345-9047-CEAC-52A8-E20FE6FA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0"/>
            <a:ext cx="5651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61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BC2-D56C-7F73-710E-AE4E30DA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Transformers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17F1-F6EB-C2CB-2F32-BF8892E9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building block for a variety of LMs 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84D2F9B-F1C7-F0F5-EF3E-975E743EB9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372" y="2690958"/>
            <a:ext cx="1164467" cy="778667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0153ED93-1DC9-D4EA-48D3-1C4CEB55935E}"/>
              </a:ext>
            </a:extLst>
          </p:cNvPr>
          <p:cNvGrpSpPr/>
          <p:nvPr/>
        </p:nvGrpSpPr>
        <p:grpSpPr>
          <a:xfrm>
            <a:off x="755482" y="1599791"/>
            <a:ext cx="1157764" cy="771525"/>
            <a:chOff x="1007309" y="3287101"/>
            <a:chExt cx="1543685" cy="10287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CAB8B96-1665-77EF-37E0-8F73B564872F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23CD156-6A6B-E77E-2A15-39AECEAC6443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F19DDAE9-7D5E-8F70-3E11-95FA937DBF0E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6AC9F09-6181-1543-1E92-960C264AD2FD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8DFCD589-1CD6-6E24-99E5-1BBC43CFFEDA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A89D59D7-0B3B-0A25-4DF6-A5B458E358B4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A436AC40-14E9-4BF6-4257-A0E57FB4B5F6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86BC8099-2D74-561C-74CB-C62D68A23747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099BEFF8-9014-858B-25D6-272EF4692568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F700494-FBC2-941F-A251-BF4D25F76303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26714365-ED84-A8AD-DD94-851F7C46FE45}"/>
              </a:ext>
            </a:extLst>
          </p:cNvPr>
          <p:cNvSpPr txBox="1"/>
          <p:nvPr/>
        </p:nvSpPr>
        <p:spPr>
          <a:xfrm>
            <a:off x="2237312" y="2944145"/>
            <a:ext cx="871061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DDD109B-B82E-FDAE-2B56-84BFEC8DE007}"/>
              </a:ext>
            </a:extLst>
          </p:cNvPr>
          <p:cNvSpPr txBox="1"/>
          <p:nvPr/>
        </p:nvSpPr>
        <p:spPr>
          <a:xfrm>
            <a:off x="2246304" y="1854805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  <p:pic>
        <p:nvPicPr>
          <p:cNvPr id="18" name="object 20">
            <a:extLst>
              <a:ext uri="{FF2B5EF4-FFF2-40B4-BE49-F238E27FC236}">
                <a16:creationId xmlns:a16="http://schemas.microsoft.com/office/drawing/2014/main" id="{3D8E5641-0BE2-A83B-9DB2-5FB1A63DE7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018" y="3657204"/>
            <a:ext cx="1417881" cy="1200801"/>
          </a:xfrm>
          <a:prstGeom prst="rect">
            <a:avLst/>
          </a:prstGeom>
        </p:spPr>
      </p:pic>
      <p:sp>
        <p:nvSpPr>
          <p:cNvPr id="19" name="object 22">
            <a:extLst>
              <a:ext uri="{FF2B5EF4-FFF2-40B4-BE49-F238E27FC236}">
                <a16:creationId xmlns:a16="http://schemas.microsoft.com/office/drawing/2014/main" id="{B265745C-AFE6-948F-9BE8-DE587FB73D3B}"/>
              </a:ext>
            </a:extLst>
          </p:cNvPr>
          <p:cNvSpPr txBox="1"/>
          <p:nvPr/>
        </p:nvSpPr>
        <p:spPr>
          <a:xfrm>
            <a:off x="2227851" y="3992695"/>
            <a:ext cx="871061" cy="586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2063"/>
              </a:lnSpc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Encoder-</a:t>
            </a:r>
            <a:endParaRPr sz="1725" dirty="0">
              <a:latin typeface="Corbel" panose="020B0503020204020204" pitchFamily="34" charset="0"/>
              <a:cs typeface="Calibri"/>
            </a:endParaRPr>
          </a:p>
          <a:p>
            <a:pPr marL="9525">
              <a:spcBef>
                <a:spcPts val="413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Decoders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B2EE4C14-48A0-EEDC-61B0-F35E42FF53E6}"/>
              </a:ext>
            </a:extLst>
          </p:cNvPr>
          <p:cNvSpPr txBox="1"/>
          <p:nvPr/>
        </p:nvSpPr>
        <p:spPr>
          <a:xfrm>
            <a:off x="3731091" y="2765674"/>
            <a:ext cx="6904355" cy="85472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Examples: GPT-2, GPT-3,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</a:rPr>
              <a:t>LaMDA</a:t>
            </a:r>
            <a:endParaRPr lang="en-US" dirty="0">
              <a:solidFill>
                <a:srgbClr val="6E0806"/>
              </a:solidFill>
              <a:latin typeface="Corbel" panose="020B0503020204020204" pitchFamily="34" charset="0"/>
            </a:endParaRP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Other name: causal or auto-regressive language model </a:t>
            </a:r>
          </a:p>
          <a:p>
            <a:pPr marL="298450" indent="-285750">
              <a:lnSpc>
                <a:spcPct val="100000"/>
              </a:lnSpc>
              <a:spcBef>
                <a:spcPts val="530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dirty="0">
                <a:solidFill>
                  <a:srgbClr val="6E0806"/>
                </a:solidFill>
                <a:latin typeface="Corbel" panose="020B0503020204020204" pitchFamily="34" charset="0"/>
              </a:rPr>
              <a:t>Nice to generate from; can’t condition on future words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5B342666-698F-6B05-4FD7-C970ECD7E799}"/>
              </a:ext>
            </a:extLst>
          </p:cNvPr>
          <p:cNvSpPr txBox="1"/>
          <p:nvPr/>
        </p:nvSpPr>
        <p:spPr>
          <a:xfrm>
            <a:off x="3743252" y="1665387"/>
            <a:ext cx="6605905" cy="58798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98450" indent="-285750"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Examples: BERT,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</a:rPr>
              <a:t>RoBERTa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, </a:t>
            </a:r>
            <a:r>
              <a:rPr lang="en-US" dirty="0" err="1">
                <a:solidFill>
                  <a:srgbClr val="6E0806"/>
                </a:solidFill>
                <a:latin typeface="Corbel" panose="020B0503020204020204" pitchFamily="34" charset="0"/>
              </a:rPr>
              <a:t>SciBERT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8C1515"/>
              </a:buClr>
              <a:buFont typeface="Wingdings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Captures 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</a:rPr>
              <a:t>bidirectional context</a:t>
            </a: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. Wait, how do we pretrain them?</a:t>
            </a: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CC86EC6-0049-C9F8-F9D8-CE20AA8688F7}"/>
              </a:ext>
            </a:extLst>
          </p:cNvPr>
          <p:cNvSpPr txBox="1"/>
          <p:nvPr/>
        </p:nvSpPr>
        <p:spPr>
          <a:xfrm>
            <a:off x="3745051" y="3933346"/>
            <a:ext cx="4982845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750"/>
              </a:lnSpc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Examples: Transformer, T5, Meena</a:t>
            </a:r>
          </a:p>
          <a:p>
            <a:pPr marL="298450" indent="-285750">
              <a:lnSpc>
                <a:spcPct val="100000"/>
              </a:lnSpc>
              <a:spcBef>
                <a:spcPts val="550"/>
              </a:spcBef>
              <a:buFont typeface="Wingdings" pitchFamily="2" charset="2"/>
              <a:buChar char="v"/>
              <a:tabLst>
                <a:tab pos="354965" algn="l"/>
              </a:tabLst>
            </a:pPr>
            <a:r>
              <a:rPr lang="en-US" dirty="0">
                <a:solidFill>
                  <a:srgbClr val="6E0806"/>
                </a:solidFill>
                <a:latin typeface="Corbel" panose="020B0503020204020204" pitchFamily="34" charset="0"/>
              </a:rPr>
              <a:t>What’s the best way to pretrain them?</a:t>
            </a:r>
            <a:r>
              <a:rPr dirty="0">
                <a:solidFill>
                  <a:srgbClr val="6E0806"/>
                </a:solidFill>
                <a:latin typeface="Corbel" panose="020B0503020204020204" pitchFamily="34" charset="0"/>
              </a:rPr>
              <a:t>	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9B6DCC3-DA45-F203-F48E-88CFC134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5555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BERT</a:t>
            </a:r>
          </a:p>
        </p:txBody>
      </p:sp>
      <p:pic>
        <p:nvPicPr>
          <p:cNvPr id="2050" name="Picture 2" descr="Bert (@bertsesame) / Twitter">
            <a:extLst>
              <a:ext uri="{FF2B5EF4-FFF2-40B4-BE49-F238E27FC236}">
                <a16:creationId xmlns:a16="http://schemas.microsoft.com/office/drawing/2014/main" id="{AC0F14DD-0452-5820-DD0A-056F017D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96" y="517070"/>
            <a:ext cx="2172607" cy="217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object 5">
            <a:extLst>
              <a:ext uri="{FF2B5EF4-FFF2-40B4-BE49-F238E27FC236}">
                <a16:creationId xmlns:a16="http://schemas.microsoft.com/office/drawing/2014/main" id="{EB7AC6BC-2FDE-5C48-DC38-4641A401B57C}"/>
              </a:ext>
            </a:extLst>
          </p:cNvPr>
          <p:cNvGrpSpPr/>
          <p:nvPr/>
        </p:nvGrpSpPr>
        <p:grpSpPr>
          <a:xfrm>
            <a:off x="3525896" y="4103505"/>
            <a:ext cx="1157764" cy="771525"/>
            <a:chOff x="1007309" y="3287101"/>
            <a:chExt cx="1543685" cy="10287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0B7596B2-DD01-4F48-3495-C57896648C97}"/>
                </a:ext>
              </a:extLst>
            </p:cNvPr>
            <p:cNvSpPr/>
            <p:nvPr/>
          </p:nvSpPr>
          <p:spPr>
            <a:xfrm>
              <a:off x="10073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447EA0B0-F4B9-55F7-F2DB-B698201942DB}"/>
                </a:ext>
              </a:extLst>
            </p:cNvPr>
            <p:cNvSpPr/>
            <p:nvPr/>
          </p:nvSpPr>
          <p:spPr>
            <a:xfrm>
              <a:off x="1065259" y="3668101"/>
              <a:ext cx="76200" cy="266700"/>
            </a:xfrm>
            <a:custGeom>
              <a:avLst/>
              <a:gdLst/>
              <a:ahLst/>
              <a:cxnLst/>
              <a:rect l="l" t="t" r="r" b="b"/>
              <a:pathLst>
                <a:path w="76200" h="266700">
                  <a:moveTo>
                    <a:pt x="42862" y="63499"/>
                  </a:moveTo>
                  <a:lnTo>
                    <a:pt x="33337" y="63499"/>
                  </a:lnTo>
                  <a:lnTo>
                    <a:pt x="33336" y="266698"/>
                  </a:lnTo>
                  <a:lnTo>
                    <a:pt x="42861" y="266698"/>
                  </a:lnTo>
                  <a:lnTo>
                    <a:pt x="42862" y="63499"/>
                  </a:lnTo>
                  <a:close/>
                </a:path>
                <a:path w="76200" h="266700">
                  <a:moveTo>
                    <a:pt x="38100" y="0"/>
                  </a:moveTo>
                  <a:lnTo>
                    <a:pt x="0" y="76199"/>
                  </a:lnTo>
                  <a:lnTo>
                    <a:pt x="33337" y="76199"/>
                  </a:lnTo>
                  <a:lnTo>
                    <a:pt x="33337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266700">
                  <a:moveTo>
                    <a:pt x="69850" y="63499"/>
                  </a:moveTo>
                  <a:lnTo>
                    <a:pt x="42862" y="63499"/>
                  </a:lnTo>
                  <a:lnTo>
                    <a:pt x="42862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EBF417BD-D245-B7CB-A96D-74353F478A9F}"/>
                </a:ext>
              </a:extLst>
            </p:cNvPr>
            <p:cNvSpPr/>
            <p:nvPr/>
          </p:nvSpPr>
          <p:spPr>
            <a:xfrm>
              <a:off x="1351800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74F650CD-D8A5-3B20-5B2E-F17200EF42F1}"/>
                </a:ext>
              </a:extLst>
            </p:cNvPr>
            <p:cNvSpPr/>
            <p:nvPr/>
          </p:nvSpPr>
          <p:spPr>
            <a:xfrm>
              <a:off x="1100443" y="3668101"/>
              <a:ext cx="347980" cy="270510"/>
            </a:xfrm>
            <a:custGeom>
              <a:avLst/>
              <a:gdLst/>
              <a:ahLst/>
              <a:cxnLst/>
              <a:rect l="l" t="t" r="r" b="b"/>
              <a:pathLst>
                <a:path w="347980" h="270510">
                  <a:moveTo>
                    <a:pt x="284243" y="42881"/>
                  </a:moveTo>
                  <a:lnTo>
                    <a:pt x="0" y="262933"/>
                  </a:lnTo>
                  <a:lnTo>
                    <a:pt x="5830" y="270465"/>
                  </a:lnTo>
                  <a:lnTo>
                    <a:pt x="290073" y="50412"/>
                  </a:lnTo>
                  <a:lnTo>
                    <a:pt x="284243" y="42881"/>
                  </a:lnTo>
                  <a:close/>
                </a:path>
                <a:path w="347980" h="270510">
                  <a:moveTo>
                    <a:pt x="330525" y="35106"/>
                  </a:moveTo>
                  <a:lnTo>
                    <a:pt x="294285" y="35106"/>
                  </a:lnTo>
                  <a:lnTo>
                    <a:pt x="300116" y="42637"/>
                  </a:lnTo>
                  <a:lnTo>
                    <a:pt x="290073" y="50412"/>
                  </a:lnTo>
                  <a:lnTo>
                    <a:pt x="310481" y="76774"/>
                  </a:lnTo>
                  <a:lnTo>
                    <a:pt x="330525" y="35106"/>
                  </a:lnTo>
                  <a:close/>
                </a:path>
                <a:path w="347980" h="270510">
                  <a:moveTo>
                    <a:pt x="294285" y="35106"/>
                  </a:moveTo>
                  <a:lnTo>
                    <a:pt x="284243" y="42881"/>
                  </a:lnTo>
                  <a:lnTo>
                    <a:pt x="290073" y="50412"/>
                  </a:lnTo>
                  <a:lnTo>
                    <a:pt x="300116" y="42637"/>
                  </a:lnTo>
                  <a:lnTo>
                    <a:pt x="294285" y="35106"/>
                  </a:lnTo>
                  <a:close/>
                </a:path>
                <a:path w="347980" h="270510">
                  <a:moveTo>
                    <a:pt x="347412" y="0"/>
                  </a:moveTo>
                  <a:lnTo>
                    <a:pt x="263834" y="16520"/>
                  </a:lnTo>
                  <a:lnTo>
                    <a:pt x="284243" y="42881"/>
                  </a:lnTo>
                  <a:lnTo>
                    <a:pt x="294285" y="35106"/>
                  </a:lnTo>
                  <a:lnTo>
                    <a:pt x="330525" y="35106"/>
                  </a:lnTo>
                  <a:lnTo>
                    <a:pt x="3474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1CDFF3C1-B20B-68F1-AA7F-D75E7E20986F}"/>
                </a:ext>
              </a:extLst>
            </p:cNvPr>
            <p:cNvSpPr/>
            <p:nvPr/>
          </p:nvSpPr>
          <p:spPr>
            <a:xfrm>
              <a:off x="1696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FF410A27-AEC4-4AB0-411C-8A1D7083EAE0}"/>
                </a:ext>
              </a:extLst>
            </p:cNvPr>
            <p:cNvSpPr/>
            <p:nvPr/>
          </p:nvSpPr>
          <p:spPr>
            <a:xfrm>
              <a:off x="1101639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8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5" y="26504"/>
                  </a:lnTo>
                  <a:lnTo>
                    <a:pt x="633213" y="35388"/>
                  </a:lnTo>
                  <a:lnTo>
                    <a:pt x="621370" y="39972"/>
                  </a:lnTo>
                  <a:lnTo>
                    <a:pt x="633405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5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3" y="35388"/>
                  </a:lnTo>
                  <a:lnTo>
                    <a:pt x="629775" y="26504"/>
                  </a:lnTo>
                  <a:close/>
                </a:path>
                <a:path w="690880" h="279400">
                  <a:moveTo>
                    <a:pt x="605898" y="0"/>
                  </a:moveTo>
                  <a:lnTo>
                    <a:pt x="617932" y="31089"/>
                  </a:lnTo>
                  <a:lnTo>
                    <a:pt x="629775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B5A57D07-0A1A-F07F-F9A1-E29E17C09A22}"/>
                </a:ext>
              </a:extLst>
            </p:cNvPr>
            <p:cNvSpPr/>
            <p:nvPr/>
          </p:nvSpPr>
          <p:spPr>
            <a:xfrm>
              <a:off x="20408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087" y="679716"/>
                  </a:moveTo>
                  <a:lnTo>
                    <a:pt x="189572" y="667258"/>
                  </a:lnTo>
                  <a:lnTo>
                    <a:pt x="182714" y="657085"/>
                  </a:lnTo>
                  <a:lnTo>
                    <a:pt x="172529" y="650214"/>
                  </a:lnTo>
                  <a:lnTo>
                    <a:pt x="160070" y="647700"/>
                  </a:lnTo>
                  <a:lnTo>
                    <a:pt x="32016" y="647700"/>
                  </a:lnTo>
                  <a:lnTo>
                    <a:pt x="19545" y="650214"/>
                  </a:lnTo>
                  <a:lnTo>
                    <a:pt x="9372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72" y="1019327"/>
                  </a:lnTo>
                  <a:lnTo>
                    <a:pt x="19545" y="1026185"/>
                  </a:lnTo>
                  <a:lnTo>
                    <a:pt x="32016" y="1028700"/>
                  </a:lnTo>
                  <a:lnTo>
                    <a:pt x="160070" y="1028700"/>
                  </a:lnTo>
                  <a:lnTo>
                    <a:pt x="172529" y="1026185"/>
                  </a:lnTo>
                  <a:lnTo>
                    <a:pt x="182714" y="1019327"/>
                  </a:lnTo>
                  <a:lnTo>
                    <a:pt x="189572" y="1009154"/>
                  </a:lnTo>
                  <a:lnTo>
                    <a:pt x="192087" y="996683"/>
                  </a:lnTo>
                  <a:lnTo>
                    <a:pt x="192087" y="679716"/>
                  </a:lnTo>
                  <a:close/>
                </a:path>
                <a:path w="192405" h="1028700">
                  <a:moveTo>
                    <a:pt x="192087" y="32016"/>
                  </a:moveTo>
                  <a:lnTo>
                    <a:pt x="189572" y="19558"/>
                  </a:lnTo>
                  <a:lnTo>
                    <a:pt x="182714" y="9385"/>
                  </a:lnTo>
                  <a:lnTo>
                    <a:pt x="172529" y="2527"/>
                  </a:lnTo>
                  <a:lnTo>
                    <a:pt x="160070" y="0"/>
                  </a:lnTo>
                  <a:lnTo>
                    <a:pt x="32016" y="0"/>
                  </a:lnTo>
                  <a:lnTo>
                    <a:pt x="19545" y="2527"/>
                  </a:lnTo>
                  <a:lnTo>
                    <a:pt x="9372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72" y="371627"/>
                  </a:lnTo>
                  <a:lnTo>
                    <a:pt x="19545" y="378485"/>
                  </a:lnTo>
                  <a:lnTo>
                    <a:pt x="32016" y="381000"/>
                  </a:lnTo>
                  <a:lnTo>
                    <a:pt x="160070" y="381000"/>
                  </a:lnTo>
                  <a:lnTo>
                    <a:pt x="172529" y="378485"/>
                  </a:lnTo>
                  <a:lnTo>
                    <a:pt x="182714" y="371627"/>
                  </a:lnTo>
                  <a:lnTo>
                    <a:pt x="189572" y="361454"/>
                  </a:lnTo>
                  <a:lnTo>
                    <a:pt x="192087" y="348983"/>
                  </a:lnTo>
                  <a:lnTo>
                    <a:pt x="192087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D9F9EE0F-E56F-654D-ED6C-554BBE15D853}"/>
                </a:ext>
              </a:extLst>
            </p:cNvPr>
            <p:cNvSpPr/>
            <p:nvPr/>
          </p:nvSpPr>
          <p:spPr>
            <a:xfrm>
              <a:off x="1446136" y="3660077"/>
              <a:ext cx="690880" cy="279400"/>
            </a:xfrm>
            <a:custGeom>
              <a:avLst/>
              <a:gdLst/>
              <a:ahLst/>
              <a:cxnLst/>
              <a:rect l="l" t="t" r="r" b="b"/>
              <a:pathLst>
                <a:path w="690880" h="279400">
                  <a:moveTo>
                    <a:pt x="617932" y="31089"/>
                  </a:moveTo>
                  <a:lnTo>
                    <a:pt x="0" y="270281"/>
                  </a:lnTo>
                  <a:lnTo>
                    <a:pt x="3439" y="279165"/>
                  </a:lnTo>
                  <a:lnTo>
                    <a:pt x="621370" y="39972"/>
                  </a:lnTo>
                  <a:lnTo>
                    <a:pt x="617932" y="31089"/>
                  </a:lnTo>
                  <a:close/>
                </a:path>
                <a:path w="690880" h="279400">
                  <a:moveTo>
                    <a:pt x="673912" y="26504"/>
                  </a:moveTo>
                  <a:lnTo>
                    <a:pt x="629776" y="26504"/>
                  </a:lnTo>
                  <a:lnTo>
                    <a:pt x="633214" y="35388"/>
                  </a:lnTo>
                  <a:lnTo>
                    <a:pt x="621370" y="39972"/>
                  </a:lnTo>
                  <a:lnTo>
                    <a:pt x="633404" y="71061"/>
                  </a:lnTo>
                  <a:lnTo>
                    <a:pt x="673912" y="26504"/>
                  </a:lnTo>
                  <a:close/>
                </a:path>
                <a:path w="690880" h="279400">
                  <a:moveTo>
                    <a:pt x="629776" y="26504"/>
                  </a:moveTo>
                  <a:lnTo>
                    <a:pt x="617932" y="31089"/>
                  </a:lnTo>
                  <a:lnTo>
                    <a:pt x="621370" y="39972"/>
                  </a:lnTo>
                  <a:lnTo>
                    <a:pt x="633214" y="35388"/>
                  </a:lnTo>
                  <a:lnTo>
                    <a:pt x="629776" y="26504"/>
                  </a:lnTo>
                  <a:close/>
                </a:path>
                <a:path w="690880" h="279400">
                  <a:moveTo>
                    <a:pt x="605897" y="0"/>
                  </a:moveTo>
                  <a:lnTo>
                    <a:pt x="617932" y="31089"/>
                  </a:lnTo>
                  <a:lnTo>
                    <a:pt x="629776" y="26504"/>
                  </a:lnTo>
                  <a:lnTo>
                    <a:pt x="673912" y="26504"/>
                  </a:lnTo>
                  <a:lnTo>
                    <a:pt x="690713" y="8023"/>
                  </a:lnTo>
                  <a:lnTo>
                    <a:pt x="60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9952EE7B-FC3B-EAE5-0270-3C69A1226061}"/>
                </a:ext>
              </a:extLst>
            </p:cNvPr>
            <p:cNvSpPr/>
            <p:nvPr/>
          </p:nvSpPr>
          <p:spPr>
            <a:xfrm>
              <a:off x="2358301" y="3287102"/>
              <a:ext cx="192405" cy="1028700"/>
            </a:xfrm>
            <a:custGeom>
              <a:avLst/>
              <a:gdLst/>
              <a:ahLst/>
              <a:cxnLst/>
              <a:rect l="l" t="t" r="r" b="b"/>
              <a:pathLst>
                <a:path w="192405" h="1028700">
                  <a:moveTo>
                    <a:pt x="192100" y="679716"/>
                  </a:moveTo>
                  <a:lnTo>
                    <a:pt x="189585" y="667258"/>
                  </a:lnTo>
                  <a:lnTo>
                    <a:pt x="182727" y="657085"/>
                  </a:lnTo>
                  <a:lnTo>
                    <a:pt x="172542" y="650214"/>
                  </a:lnTo>
                  <a:lnTo>
                    <a:pt x="160083" y="647700"/>
                  </a:lnTo>
                  <a:lnTo>
                    <a:pt x="32016" y="647700"/>
                  </a:lnTo>
                  <a:lnTo>
                    <a:pt x="19558" y="650214"/>
                  </a:lnTo>
                  <a:lnTo>
                    <a:pt x="9385" y="657085"/>
                  </a:lnTo>
                  <a:lnTo>
                    <a:pt x="2514" y="667258"/>
                  </a:lnTo>
                  <a:lnTo>
                    <a:pt x="0" y="679716"/>
                  </a:lnTo>
                  <a:lnTo>
                    <a:pt x="0" y="996683"/>
                  </a:lnTo>
                  <a:lnTo>
                    <a:pt x="2514" y="1009154"/>
                  </a:lnTo>
                  <a:lnTo>
                    <a:pt x="9385" y="1019327"/>
                  </a:lnTo>
                  <a:lnTo>
                    <a:pt x="19558" y="1026185"/>
                  </a:lnTo>
                  <a:lnTo>
                    <a:pt x="32016" y="1028700"/>
                  </a:lnTo>
                  <a:lnTo>
                    <a:pt x="160083" y="1028700"/>
                  </a:lnTo>
                  <a:lnTo>
                    <a:pt x="172542" y="1026185"/>
                  </a:lnTo>
                  <a:lnTo>
                    <a:pt x="182727" y="1019327"/>
                  </a:lnTo>
                  <a:lnTo>
                    <a:pt x="189585" y="1009154"/>
                  </a:lnTo>
                  <a:lnTo>
                    <a:pt x="192100" y="996683"/>
                  </a:lnTo>
                  <a:lnTo>
                    <a:pt x="192100" y="679716"/>
                  </a:lnTo>
                  <a:close/>
                </a:path>
                <a:path w="192405" h="1028700">
                  <a:moveTo>
                    <a:pt x="192100" y="32016"/>
                  </a:moveTo>
                  <a:lnTo>
                    <a:pt x="189585" y="19558"/>
                  </a:lnTo>
                  <a:lnTo>
                    <a:pt x="182727" y="9385"/>
                  </a:lnTo>
                  <a:lnTo>
                    <a:pt x="172542" y="2527"/>
                  </a:lnTo>
                  <a:lnTo>
                    <a:pt x="160083" y="0"/>
                  </a:lnTo>
                  <a:lnTo>
                    <a:pt x="32016" y="0"/>
                  </a:lnTo>
                  <a:lnTo>
                    <a:pt x="19558" y="2527"/>
                  </a:lnTo>
                  <a:lnTo>
                    <a:pt x="9385" y="9385"/>
                  </a:lnTo>
                  <a:lnTo>
                    <a:pt x="2514" y="19558"/>
                  </a:lnTo>
                  <a:lnTo>
                    <a:pt x="0" y="32016"/>
                  </a:lnTo>
                  <a:lnTo>
                    <a:pt x="0" y="348983"/>
                  </a:lnTo>
                  <a:lnTo>
                    <a:pt x="2514" y="361454"/>
                  </a:lnTo>
                  <a:lnTo>
                    <a:pt x="9385" y="371627"/>
                  </a:lnTo>
                  <a:lnTo>
                    <a:pt x="19558" y="378485"/>
                  </a:lnTo>
                  <a:lnTo>
                    <a:pt x="32016" y="381000"/>
                  </a:lnTo>
                  <a:lnTo>
                    <a:pt x="160083" y="381000"/>
                  </a:lnTo>
                  <a:lnTo>
                    <a:pt x="172542" y="378485"/>
                  </a:lnTo>
                  <a:lnTo>
                    <a:pt x="182727" y="371627"/>
                  </a:lnTo>
                  <a:lnTo>
                    <a:pt x="189585" y="361454"/>
                  </a:lnTo>
                  <a:lnTo>
                    <a:pt x="192100" y="348983"/>
                  </a:lnTo>
                  <a:lnTo>
                    <a:pt x="192100" y="32016"/>
                  </a:lnTo>
                  <a:close/>
                </a:path>
              </a:pathLst>
            </a:custGeom>
            <a:solidFill>
              <a:srgbClr val="6DE9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F5428EF0-8117-3288-B4F2-B24E937C0915}"/>
                </a:ext>
              </a:extLst>
            </p:cNvPr>
            <p:cNvSpPr/>
            <p:nvPr/>
          </p:nvSpPr>
          <p:spPr>
            <a:xfrm>
              <a:off x="1102436" y="3645484"/>
              <a:ext cx="1390015" cy="294005"/>
            </a:xfrm>
            <a:custGeom>
              <a:avLst/>
              <a:gdLst/>
              <a:ahLst/>
              <a:cxnLst/>
              <a:rect l="l" t="t" r="r" b="b"/>
              <a:pathLst>
                <a:path w="1390014" h="294004">
                  <a:moveTo>
                    <a:pt x="1390015" y="98818"/>
                  </a:moveTo>
                  <a:lnTo>
                    <a:pt x="1383665" y="86118"/>
                  </a:lnTo>
                  <a:lnTo>
                    <a:pt x="1351915" y="22618"/>
                  </a:lnTo>
                  <a:lnTo>
                    <a:pt x="1347152" y="21310"/>
                  </a:lnTo>
                  <a:lnTo>
                    <a:pt x="1347152" y="98818"/>
                  </a:lnTo>
                  <a:lnTo>
                    <a:pt x="1347152" y="279107"/>
                  </a:lnTo>
                  <a:lnTo>
                    <a:pt x="1325956" y="261315"/>
                  </a:lnTo>
                  <a:lnTo>
                    <a:pt x="1325956" y="273735"/>
                  </a:lnTo>
                  <a:lnTo>
                    <a:pt x="1279067" y="254850"/>
                  </a:lnTo>
                  <a:lnTo>
                    <a:pt x="1279067" y="265112"/>
                  </a:lnTo>
                  <a:lnTo>
                    <a:pt x="1207135" y="246062"/>
                  </a:lnTo>
                  <a:lnTo>
                    <a:pt x="1207135" y="255892"/>
                  </a:lnTo>
                  <a:lnTo>
                    <a:pt x="1105496" y="235826"/>
                  </a:lnTo>
                  <a:lnTo>
                    <a:pt x="1111707" y="230606"/>
                  </a:lnTo>
                  <a:lnTo>
                    <a:pt x="1207135" y="255892"/>
                  </a:lnTo>
                  <a:lnTo>
                    <a:pt x="1207135" y="246062"/>
                  </a:lnTo>
                  <a:lnTo>
                    <a:pt x="1120622" y="223126"/>
                  </a:lnTo>
                  <a:lnTo>
                    <a:pt x="1138199" y="208368"/>
                  </a:lnTo>
                  <a:lnTo>
                    <a:pt x="1279067" y="265112"/>
                  </a:lnTo>
                  <a:lnTo>
                    <a:pt x="1279067" y="254850"/>
                  </a:lnTo>
                  <a:lnTo>
                    <a:pt x="1146454" y="201422"/>
                  </a:lnTo>
                  <a:lnTo>
                    <a:pt x="1193152" y="162204"/>
                  </a:lnTo>
                  <a:lnTo>
                    <a:pt x="1325956" y="273735"/>
                  </a:lnTo>
                  <a:lnTo>
                    <a:pt x="1325956" y="261315"/>
                  </a:lnTo>
                  <a:lnTo>
                    <a:pt x="1200556" y="155981"/>
                  </a:lnTo>
                  <a:lnTo>
                    <a:pt x="1292402" y="78841"/>
                  </a:lnTo>
                  <a:lnTo>
                    <a:pt x="1295476" y="86436"/>
                  </a:lnTo>
                  <a:lnTo>
                    <a:pt x="1300861" y="80340"/>
                  </a:lnTo>
                  <a:lnTo>
                    <a:pt x="1314767" y="96901"/>
                  </a:lnTo>
                  <a:lnTo>
                    <a:pt x="1313815" y="98818"/>
                  </a:lnTo>
                  <a:lnTo>
                    <a:pt x="1316393" y="98818"/>
                  </a:lnTo>
                  <a:lnTo>
                    <a:pt x="1318069" y="100812"/>
                  </a:lnTo>
                  <a:lnTo>
                    <a:pt x="1318920" y="98818"/>
                  </a:lnTo>
                  <a:lnTo>
                    <a:pt x="1347152" y="98818"/>
                  </a:lnTo>
                  <a:lnTo>
                    <a:pt x="1347152" y="21310"/>
                  </a:lnTo>
                  <a:lnTo>
                    <a:pt x="1284236" y="3987"/>
                  </a:lnTo>
                  <a:lnTo>
                    <a:pt x="1284236" y="73253"/>
                  </a:lnTo>
                  <a:lnTo>
                    <a:pt x="1193165" y="149758"/>
                  </a:lnTo>
                  <a:lnTo>
                    <a:pt x="1185748" y="143535"/>
                  </a:lnTo>
                  <a:lnTo>
                    <a:pt x="1185748" y="155981"/>
                  </a:lnTo>
                  <a:lnTo>
                    <a:pt x="1136446" y="197396"/>
                  </a:lnTo>
                  <a:lnTo>
                    <a:pt x="1128191" y="194081"/>
                  </a:lnTo>
                  <a:lnTo>
                    <a:pt x="1128191" y="204330"/>
                  </a:lnTo>
                  <a:lnTo>
                    <a:pt x="1109370" y="220141"/>
                  </a:lnTo>
                  <a:lnTo>
                    <a:pt x="1100455" y="217779"/>
                  </a:lnTo>
                  <a:lnTo>
                    <a:pt x="1100455" y="227634"/>
                  </a:lnTo>
                  <a:lnTo>
                    <a:pt x="1093508" y="233464"/>
                  </a:lnTo>
                  <a:lnTo>
                    <a:pt x="1084148" y="231622"/>
                  </a:lnTo>
                  <a:lnTo>
                    <a:pt x="1084148" y="241325"/>
                  </a:lnTo>
                  <a:lnTo>
                    <a:pt x="1039164" y="279107"/>
                  </a:lnTo>
                  <a:lnTo>
                    <a:pt x="1039164" y="232435"/>
                  </a:lnTo>
                  <a:lnTo>
                    <a:pt x="1084148" y="241325"/>
                  </a:lnTo>
                  <a:lnTo>
                    <a:pt x="1084148" y="231622"/>
                  </a:lnTo>
                  <a:lnTo>
                    <a:pt x="1039164" y="222732"/>
                  </a:lnTo>
                  <a:lnTo>
                    <a:pt x="1039164" y="211391"/>
                  </a:lnTo>
                  <a:lnTo>
                    <a:pt x="1100455" y="227634"/>
                  </a:lnTo>
                  <a:lnTo>
                    <a:pt x="1100455" y="217779"/>
                  </a:lnTo>
                  <a:lnTo>
                    <a:pt x="1039164" y="201536"/>
                  </a:lnTo>
                  <a:lnTo>
                    <a:pt x="1039164" y="168465"/>
                  </a:lnTo>
                  <a:lnTo>
                    <a:pt x="1128191" y="204330"/>
                  </a:lnTo>
                  <a:lnTo>
                    <a:pt x="1128191" y="194081"/>
                  </a:lnTo>
                  <a:lnTo>
                    <a:pt x="1039164" y="158203"/>
                  </a:lnTo>
                  <a:lnTo>
                    <a:pt x="1039164" y="153758"/>
                  </a:lnTo>
                  <a:lnTo>
                    <a:pt x="1136446" y="114579"/>
                  </a:lnTo>
                  <a:lnTo>
                    <a:pt x="1185748" y="155981"/>
                  </a:lnTo>
                  <a:lnTo>
                    <a:pt x="1185748" y="143535"/>
                  </a:lnTo>
                  <a:lnTo>
                    <a:pt x="1146467" y="110540"/>
                  </a:lnTo>
                  <a:lnTo>
                    <a:pt x="1280782" y="56426"/>
                  </a:lnTo>
                  <a:lnTo>
                    <a:pt x="1280934" y="56603"/>
                  </a:lnTo>
                  <a:lnTo>
                    <a:pt x="1284236" y="73253"/>
                  </a:lnTo>
                  <a:lnTo>
                    <a:pt x="1284236" y="3987"/>
                  </a:lnTo>
                  <a:lnTo>
                    <a:pt x="1274343" y="1257"/>
                  </a:lnTo>
                  <a:lnTo>
                    <a:pt x="1274343" y="48755"/>
                  </a:lnTo>
                  <a:lnTo>
                    <a:pt x="1138212" y="103606"/>
                  </a:lnTo>
                  <a:lnTo>
                    <a:pt x="1128191" y="95199"/>
                  </a:lnTo>
                  <a:lnTo>
                    <a:pt x="1128191" y="107632"/>
                  </a:lnTo>
                  <a:lnTo>
                    <a:pt x="1039164" y="143497"/>
                  </a:lnTo>
                  <a:lnTo>
                    <a:pt x="1039164" y="110439"/>
                  </a:lnTo>
                  <a:lnTo>
                    <a:pt x="1109383" y="91833"/>
                  </a:lnTo>
                  <a:lnTo>
                    <a:pt x="1128191" y="107632"/>
                  </a:lnTo>
                  <a:lnTo>
                    <a:pt x="1128191" y="95199"/>
                  </a:lnTo>
                  <a:lnTo>
                    <a:pt x="1120648" y="88849"/>
                  </a:lnTo>
                  <a:lnTo>
                    <a:pt x="1273911" y="48234"/>
                  </a:lnTo>
                  <a:lnTo>
                    <a:pt x="1274343" y="48755"/>
                  </a:lnTo>
                  <a:lnTo>
                    <a:pt x="1274343" y="1257"/>
                  </a:lnTo>
                  <a:lnTo>
                    <a:pt x="1269784" y="0"/>
                  </a:lnTo>
                  <a:lnTo>
                    <a:pt x="1270927" y="5816"/>
                  </a:lnTo>
                  <a:lnTo>
                    <a:pt x="1268501" y="5308"/>
                  </a:lnTo>
                  <a:lnTo>
                    <a:pt x="1271358" y="16116"/>
                  </a:lnTo>
                  <a:lnTo>
                    <a:pt x="1267002" y="15760"/>
                  </a:lnTo>
                  <a:lnTo>
                    <a:pt x="1274013" y="33172"/>
                  </a:lnTo>
                  <a:lnTo>
                    <a:pt x="1207236" y="46367"/>
                  </a:lnTo>
                  <a:lnTo>
                    <a:pt x="1207236" y="56045"/>
                  </a:lnTo>
                  <a:lnTo>
                    <a:pt x="1111732" y="81368"/>
                  </a:lnTo>
                  <a:lnTo>
                    <a:pt x="1105509" y="76136"/>
                  </a:lnTo>
                  <a:lnTo>
                    <a:pt x="1207236" y="56045"/>
                  </a:lnTo>
                  <a:lnTo>
                    <a:pt x="1207236" y="46367"/>
                  </a:lnTo>
                  <a:lnTo>
                    <a:pt x="1100467" y="67449"/>
                  </a:lnTo>
                  <a:lnTo>
                    <a:pt x="1100467" y="84353"/>
                  </a:lnTo>
                  <a:lnTo>
                    <a:pt x="1076807" y="90627"/>
                  </a:lnTo>
                  <a:lnTo>
                    <a:pt x="1085684" y="80048"/>
                  </a:lnTo>
                  <a:lnTo>
                    <a:pt x="1093508" y="78511"/>
                  </a:lnTo>
                  <a:lnTo>
                    <a:pt x="1100467" y="84353"/>
                  </a:lnTo>
                  <a:lnTo>
                    <a:pt x="1100467" y="67449"/>
                  </a:lnTo>
                  <a:lnTo>
                    <a:pt x="1096162" y="68287"/>
                  </a:lnTo>
                  <a:lnTo>
                    <a:pt x="1095819" y="67983"/>
                  </a:lnTo>
                  <a:lnTo>
                    <a:pt x="1102677" y="59817"/>
                  </a:lnTo>
                  <a:lnTo>
                    <a:pt x="1117257" y="42456"/>
                  </a:lnTo>
                  <a:lnTo>
                    <a:pt x="1045806" y="25361"/>
                  </a:lnTo>
                  <a:lnTo>
                    <a:pt x="1045806" y="98818"/>
                  </a:lnTo>
                  <a:lnTo>
                    <a:pt x="1039164" y="100584"/>
                  </a:lnTo>
                  <a:lnTo>
                    <a:pt x="1039164" y="98818"/>
                  </a:lnTo>
                  <a:lnTo>
                    <a:pt x="1045806" y="98818"/>
                  </a:lnTo>
                  <a:lnTo>
                    <a:pt x="1045806" y="25361"/>
                  </a:lnTo>
                  <a:lnTo>
                    <a:pt x="1034415" y="22631"/>
                  </a:lnTo>
                  <a:lnTo>
                    <a:pt x="1034084" y="23279"/>
                  </a:lnTo>
                  <a:lnTo>
                    <a:pt x="1034402" y="22618"/>
                  </a:lnTo>
                  <a:lnTo>
                    <a:pt x="1029639" y="22174"/>
                  </a:lnTo>
                  <a:lnTo>
                    <a:pt x="1029639" y="279615"/>
                  </a:lnTo>
                  <a:lnTo>
                    <a:pt x="1005687" y="261086"/>
                  </a:lnTo>
                  <a:lnTo>
                    <a:pt x="1005687" y="273113"/>
                  </a:lnTo>
                  <a:lnTo>
                    <a:pt x="956729" y="254165"/>
                  </a:lnTo>
                  <a:lnTo>
                    <a:pt x="956729" y="264375"/>
                  </a:lnTo>
                  <a:lnTo>
                    <a:pt x="839622" y="234149"/>
                  </a:lnTo>
                  <a:lnTo>
                    <a:pt x="858748" y="226441"/>
                  </a:lnTo>
                  <a:lnTo>
                    <a:pt x="956729" y="264375"/>
                  </a:lnTo>
                  <a:lnTo>
                    <a:pt x="956729" y="254165"/>
                  </a:lnTo>
                  <a:lnTo>
                    <a:pt x="871677" y="221234"/>
                  </a:lnTo>
                  <a:lnTo>
                    <a:pt x="908100" y="206565"/>
                  </a:lnTo>
                  <a:lnTo>
                    <a:pt x="923658" y="209638"/>
                  </a:lnTo>
                  <a:lnTo>
                    <a:pt x="1005687" y="273113"/>
                  </a:lnTo>
                  <a:lnTo>
                    <a:pt x="1005687" y="261086"/>
                  </a:lnTo>
                  <a:lnTo>
                    <a:pt x="944562" y="213766"/>
                  </a:lnTo>
                  <a:lnTo>
                    <a:pt x="1029639" y="230555"/>
                  </a:lnTo>
                  <a:lnTo>
                    <a:pt x="1029639" y="220853"/>
                  </a:lnTo>
                  <a:lnTo>
                    <a:pt x="927722" y="200736"/>
                  </a:lnTo>
                  <a:lnTo>
                    <a:pt x="925969" y="199364"/>
                  </a:lnTo>
                  <a:lnTo>
                    <a:pt x="952881" y="188531"/>
                  </a:lnTo>
                  <a:lnTo>
                    <a:pt x="1029639" y="208864"/>
                  </a:lnTo>
                  <a:lnTo>
                    <a:pt x="1029639" y="199009"/>
                  </a:lnTo>
                  <a:lnTo>
                    <a:pt x="967638" y="182575"/>
                  </a:lnTo>
                  <a:lnTo>
                    <a:pt x="1020914" y="161112"/>
                  </a:lnTo>
                  <a:lnTo>
                    <a:pt x="1029639" y="164630"/>
                  </a:lnTo>
                  <a:lnTo>
                    <a:pt x="1029639" y="147332"/>
                  </a:lnTo>
                  <a:lnTo>
                    <a:pt x="1020914" y="150850"/>
                  </a:lnTo>
                  <a:lnTo>
                    <a:pt x="1008176" y="145719"/>
                  </a:lnTo>
                  <a:lnTo>
                    <a:pt x="1008176" y="155981"/>
                  </a:lnTo>
                  <a:lnTo>
                    <a:pt x="952258" y="178511"/>
                  </a:lnTo>
                  <a:lnTo>
                    <a:pt x="937514" y="174612"/>
                  </a:lnTo>
                  <a:lnTo>
                    <a:pt x="937514" y="184454"/>
                  </a:lnTo>
                  <a:lnTo>
                    <a:pt x="917257" y="192608"/>
                  </a:lnTo>
                  <a:lnTo>
                    <a:pt x="906856" y="184569"/>
                  </a:lnTo>
                  <a:lnTo>
                    <a:pt x="906856" y="196608"/>
                  </a:lnTo>
                  <a:lnTo>
                    <a:pt x="891006" y="193484"/>
                  </a:lnTo>
                  <a:lnTo>
                    <a:pt x="891006" y="203187"/>
                  </a:lnTo>
                  <a:lnTo>
                    <a:pt x="858685" y="216204"/>
                  </a:lnTo>
                  <a:lnTo>
                    <a:pt x="845756" y="211201"/>
                  </a:lnTo>
                  <a:lnTo>
                    <a:pt x="845756" y="221411"/>
                  </a:lnTo>
                  <a:lnTo>
                    <a:pt x="824090" y="230136"/>
                  </a:lnTo>
                  <a:lnTo>
                    <a:pt x="809218" y="226301"/>
                  </a:lnTo>
                  <a:lnTo>
                    <a:pt x="809218" y="236131"/>
                  </a:lnTo>
                  <a:lnTo>
                    <a:pt x="719963" y="272084"/>
                  </a:lnTo>
                  <a:lnTo>
                    <a:pt x="777100" y="227850"/>
                  </a:lnTo>
                  <a:lnTo>
                    <a:pt x="809218" y="236131"/>
                  </a:lnTo>
                  <a:lnTo>
                    <a:pt x="809218" y="226301"/>
                  </a:lnTo>
                  <a:lnTo>
                    <a:pt x="786638" y="220472"/>
                  </a:lnTo>
                  <a:lnTo>
                    <a:pt x="805535" y="205841"/>
                  </a:lnTo>
                  <a:lnTo>
                    <a:pt x="845756" y="221411"/>
                  </a:lnTo>
                  <a:lnTo>
                    <a:pt x="845756" y="211201"/>
                  </a:lnTo>
                  <a:lnTo>
                    <a:pt x="814324" y="199034"/>
                  </a:lnTo>
                  <a:lnTo>
                    <a:pt x="825627" y="190284"/>
                  </a:lnTo>
                  <a:lnTo>
                    <a:pt x="891006" y="203187"/>
                  </a:lnTo>
                  <a:lnTo>
                    <a:pt x="891006" y="193484"/>
                  </a:lnTo>
                  <a:lnTo>
                    <a:pt x="835609" y="182549"/>
                  </a:lnTo>
                  <a:lnTo>
                    <a:pt x="859764" y="163855"/>
                  </a:lnTo>
                  <a:lnTo>
                    <a:pt x="867003" y="165773"/>
                  </a:lnTo>
                  <a:lnTo>
                    <a:pt x="906856" y="196608"/>
                  </a:lnTo>
                  <a:lnTo>
                    <a:pt x="906856" y="184569"/>
                  </a:lnTo>
                  <a:lnTo>
                    <a:pt x="890676" y="172046"/>
                  </a:lnTo>
                  <a:lnTo>
                    <a:pt x="937514" y="184454"/>
                  </a:lnTo>
                  <a:lnTo>
                    <a:pt x="937514" y="174612"/>
                  </a:lnTo>
                  <a:lnTo>
                    <a:pt x="871308" y="157060"/>
                  </a:lnTo>
                  <a:lnTo>
                    <a:pt x="869937" y="155981"/>
                  </a:lnTo>
                  <a:lnTo>
                    <a:pt x="871308" y="154914"/>
                  </a:lnTo>
                  <a:lnTo>
                    <a:pt x="952284" y="133464"/>
                  </a:lnTo>
                  <a:lnTo>
                    <a:pt x="1008176" y="155981"/>
                  </a:lnTo>
                  <a:lnTo>
                    <a:pt x="1008176" y="145719"/>
                  </a:lnTo>
                  <a:lnTo>
                    <a:pt x="967651" y="129387"/>
                  </a:lnTo>
                  <a:lnTo>
                    <a:pt x="1029639" y="112966"/>
                  </a:lnTo>
                  <a:lnTo>
                    <a:pt x="1029639" y="103111"/>
                  </a:lnTo>
                  <a:lnTo>
                    <a:pt x="952893" y="123444"/>
                  </a:lnTo>
                  <a:lnTo>
                    <a:pt x="937526" y="117259"/>
                  </a:lnTo>
                  <a:lnTo>
                    <a:pt x="937526" y="127520"/>
                  </a:lnTo>
                  <a:lnTo>
                    <a:pt x="890663" y="139928"/>
                  </a:lnTo>
                  <a:lnTo>
                    <a:pt x="917257" y="119354"/>
                  </a:lnTo>
                  <a:lnTo>
                    <a:pt x="937526" y="127520"/>
                  </a:lnTo>
                  <a:lnTo>
                    <a:pt x="937526" y="117259"/>
                  </a:lnTo>
                  <a:lnTo>
                    <a:pt x="925969" y="112598"/>
                  </a:lnTo>
                  <a:lnTo>
                    <a:pt x="927747" y="111226"/>
                  </a:lnTo>
                  <a:lnTo>
                    <a:pt x="996162" y="97713"/>
                  </a:lnTo>
                  <a:lnTo>
                    <a:pt x="996581" y="98272"/>
                  </a:lnTo>
                  <a:lnTo>
                    <a:pt x="996315" y="98818"/>
                  </a:lnTo>
                  <a:lnTo>
                    <a:pt x="997026" y="98818"/>
                  </a:lnTo>
                  <a:lnTo>
                    <a:pt x="997483" y="99402"/>
                  </a:lnTo>
                  <a:lnTo>
                    <a:pt x="997762" y="98818"/>
                  </a:lnTo>
                  <a:lnTo>
                    <a:pt x="1029639" y="98818"/>
                  </a:lnTo>
                  <a:lnTo>
                    <a:pt x="1029639" y="22174"/>
                  </a:lnTo>
                  <a:lnTo>
                    <a:pt x="989660" y="18402"/>
                  </a:lnTo>
                  <a:lnTo>
                    <a:pt x="989660" y="89306"/>
                  </a:lnTo>
                  <a:lnTo>
                    <a:pt x="944562" y="98209"/>
                  </a:lnTo>
                  <a:lnTo>
                    <a:pt x="973328" y="75946"/>
                  </a:lnTo>
                  <a:lnTo>
                    <a:pt x="977099" y="85661"/>
                  </a:lnTo>
                  <a:lnTo>
                    <a:pt x="982357" y="79883"/>
                  </a:lnTo>
                  <a:lnTo>
                    <a:pt x="989660" y="89306"/>
                  </a:lnTo>
                  <a:lnTo>
                    <a:pt x="989660" y="18402"/>
                  </a:lnTo>
                  <a:lnTo>
                    <a:pt x="969733" y="16510"/>
                  </a:lnTo>
                  <a:lnTo>
                    <a:pt x="969733" y="66662"/>
                  </a:lnTo>
                  <a:lnTo>
                    <a:pt x="923658" y="102336"/>
                  </a:lnTo>
                  <a:lnTo>
                    <a:pt x="908126" y="105410"/>
                  </a:lnTo>
                  <a:lnTo>
                    <a:pt x="906856" y="104902"/>
                  </a:lnTo>
                  <a:lnTo>
                    <a:pt x="906856" y="115354"/>
                  </a:lnTo>
                  <a:lnTo>
                    <a:pt x="867003" y="146202"/>
                  </a:lnTo>
                  <a:lnTo>
                    <a:pt x="859777" y="148120"/>
                  </a:lnTo>
                  <a:lnTo>
                    <a:pt x="847661" y="138747"/>
                  </a:lnTo>
                  <a:lnTo>
                    <a:pt x="847661" y="150787"/>
                  </a:lnTo>
                  <a:lnTo>
                    <a:pt x="847648" y="161188"/>
                  </a:lnTo>
                  <a:lnTo>
                    <a:pt x="823214" y="180111"/>
                  </a:lnTo>
                  <a:lnTo>
                    <a:pt x="813231" y="178142"/>
                  </a:lnTo>
                  <a:lnTo>
                    <a:pt x="813231" y="187833"/>
                  </a:lnTo>
                  <a:lnTo>
                    <a:pt x="803948" y="195021"/>
                  </a:lnTo>
                  <a:lnTo>
                    <a:pt x="795159" y="191630"/>
                  </a:lnTo>
                  <a:lnTo>
                    <a:pt x="795159" y="201828"/>
                  </a:lnTo>
                  <a:lnTo>
                    <a:pt x="774966" y="217462"/>
                  </a:lnTo>
                  <a:lnTo>
                    <a:pt x="765441" y="215011"/>
                  </a:lnTo>
                  <a:lnTo>
                    <a:pt x="765441" y="224840"/>
                  </a:lnTo>
                  <a:lnTo>
                    <a:pt x="694677" y="279615"/>
                  </a:lnTo>
                  <a:lnTo>
                    <a:pt x="694677" y="206578"/>
                  </a:lnTo>
                  <a:lnTo>
                    <a:pt x="765441" y="224840"/>
                  </a:lnTo>
                  <a:lnTo>
                    <a:pt x="765441" y="215011"/>
                  </a:lnTo>
                  <a:lnTo>
                    <a:pt x="704189" y="199199"/>
                  </a:lnTo>
                  <a:lnTo>
                    <a:pt x="754164" y="185966"/>
                  </a:lnTo>
                  <a:lnTo>
                    <a:pt x="795159" y="201828"/>
                  </a:lnTo>
                  <a:lnTo>
                    <a:pt x="795159" y="191630"/>
                  </a:lnTo>
                  <a:lnTo>
                    <a:pt x="769823" y="181813"/>
                  </a:lnTo>
                  <a:lnTo>
                    <a:pt x="775335" y="180352"/>
                  </a:lnTo>
                  <a:lnTo>
                    <a:pt x="813231" y="187833"/>
                  </a:lnTo>
                  <a:lnTo>
                    <a:pt x="813231" y="178142"/>
                  </a:lnTo>
                  <a:lnTo>
                    <a:pt x="796315" y="174790"/>
                  </a:lnTo>
                  <a:lnTo>
                    <a:pt x="847648" y="161188"/>
                  </a:lnTo>
                  <a:lnTo>
                    <a:pt x="847648" y="150787"/>
                  </a:lnTo>
                  <a:lnTo>
                    <a:pt x="830097" y="146138"/>
                  </a:lnTo>
                  <a:lnTo>
                    <a:pt x="830097" y="155994"/>
                  </a:lnTo>
                  <a:lnTo>
                    <a:pt x="775004" y="170586"/>
                  </a:lnTo>
                  <a:lnTo>
                    <a:pt x="739051" y="163499"/>
                  </a:lnTo>
                  <a:lnTo>
                    <a:pt x="739051" y="180111"/>
                  </a:lnTo>
                  <a:lnTo>
                    <a:pt x="694677" y="191858"/>
                  </a:lnTo>
                  <a:lnTo>
                    <a:pt x="694677" y="164439"/>
                  </a:lnTo>
                  <a:lnTo>
                    <a:pt x="702576" y="165989"/>
                  </a:lnTo>
                  <a:lnTo>
                    <a:pt x="739051" y="180111"/>
                  </a:lnTo>
                  <a:lnTo>
                    <a:pt x="739051" y="163499"/>
                  </a:lnTo>
                  <a:lnTo>
                    <a:pt x="705231" y="156819"/>
                  </a:lnTo>
                  <a:lnTo>
                    <a:pt x="703097" y="155981"/>
                  </a:lnTo>
                  <a:lnTo>
                    <a:pt x="705243" y="155143"/>
                  </a:lnTo>
                  <a:lnTo>
                    <a:pt x="774979" y="141389"/>
                  </a:lnTo>
                  <a:lnTo>
                    <a:pt x="830097" y="155994"/>
                  </a:lnTo>
                  <a:lnTo>
                    <a:pt x="830097" y="146138"/>
                  </a:lnTo>
                  <a:lnTo>
                    <a:pt x="796302" y="137185"/>
                  </a:lnTo>
                  <a:lnTo>
                    <a:pt x="823226" y="131864"/>
                  </a:lnTo>
                  <a:lnTo>
                    <a:pt x="847661" y="150787"/>
                  </a:lnTo>
                  <a:lnTo>
                    <a:pt x="847661" y="138747"/>
                  </a:lnTo>
                  <a:lnTo>
                    <a:pt x="835621" y="129413"/>
                  </a:lnTo>
                  <a:lnTo>
                    <a:pt x="906856" y="115354"/>
                  </a:lnTo>
                  <a:lnTo>
                    <a:pt x="906856" y="104902"/>
                  </a:lnTo>
                  <a:lnTo>
                    <a:pt x="891032" y="98526"/>
                  </a:lnTo>
                  <a:lnTo>
                    <a:pt x="891032" y="108788"/>
                  </a:lnTo>
                  <a:lnTo>
                    <a:pt x="825639" y="121691"/>
                  </a:lnTo>
                  <a:lnTo>
                    <a:pt x="814324" y="112928"/>
                  </a:lnTo>
                  <a:lnTo>
                    <a:pt x="858685" y="95758"/>
                  </a:lnTo>
                  <a:lnTo>
                    <a:pt x="891032" y="108788"/>
                  </a:lnTo>
                  <a:lnTo>
                    <a:pt x="891032" y="98526"/>
                  </a:lnTo>
                  <a:lnTo>
                    <a:pt x="871677" y="90728"/>
                  </a:lnTo>
                  <a:lnTo>
                    <a:pt x="963295" y="55257"/>
                  </a:lnTo>
                  <a:lnTo>
                    <a:pt x="967346" y="60502"/>
                  </a:lnTo>
                  <a:lnTo>
                    <a:pt x="969733" y="66662"/>
                  </a:lnTo>
                  <a:lnTo>
                    <a:pt x="969733" y="16510"/>
                  </a:lnTo>
                  <a:lnTo>
                    <a:pt x="949591" y="14605"/>
                  </a:lnTo>
                  <a:lnTo>
                    <a:pt x="958494" y="37630"/>
                  </a:lnTo>
                  <a:lnTo>
                    <a:pt x="950836" y="39141"/>
                  </a:lnTo>
                  <a:lnTo>
                    <a:pt x="957224" y="47409"/>
                  </a:lnTo>
                  <a:lnTo>
                    <a:pt x="858761" y="85521"/>
                  </a:lnTo>
                  <a:lnTo>
                    <a:pt x="845769" y="80289"/>
                  </a:lnTo>
                  <a:lnTo>
                    <a:pt x="845769" y="90551"/>
                  </a:lnTo>
                  <a:lnTo>
                    <a:pt x="813244" y="103149"/>
                  </a:lnTo>
                  <a:lnTo>
                    <a:pt x="813244" y="124142"/>
                  </a:lnTo>
                  <a:lnTo>
                    <a:pt x="775322" y="131622"/>
                  </a:lnTo>
                  <a:lnTo>
                    <a:pt x="769810" y="130162"/>
                  </a:lnTo>
                  <a:lnTo>
                    <a:pt x="803948" y="116941"/>
                  </a:lnTo>
                  <a:lnTo>
                    <a:pt x="813244" y="124142"/>
                  </a:lnTo>
                  <a:lnTo>
                    <a:pt x="813244" y="103149"/>
                  </a:lnTo>
                  <a:lnTo>
                    <a:pt x="805535" y="106121"/>
                  </a:lnTo>
                  <a:lnTo>
                    <a:pt x="795159" y="98094"/>
                  </a:lnTo>
                  <a:lnTo>
                    <a:pt x="795159" y="110134"/>
                  </a:lnTo>
                  <a:lnTo>
                    <a:pt x="754151" y="126009"/>
                  </a:lnTo>
                  <a:lnTo>
                    <a:pt x="739038" y="122008"/>
                  </a:lnTo>
                  <a:lnTo>
                    <a:pt x="739038" y="131864"/>
                  </a:lnTo>
                  <a:lnTo>
                    <a:pt x="702576" y="145973"/>
                  </a:lnTo>
                  <a:lnTo>
                    <a:pt x="694677" y="147535"/>
                  </a:lnTo>
                  <a:lnTo>
                    <a:pt x="694677" y="120103"/>
                  </a:lnTo>
                  <a:lnTo>
                    <a:pt x="739038" y="131864"/>
                  </a:lnTo>
                  <a:lnTo>
                    <a:pt x="739038" y="122008"/>
                  </a:lnTo>
                  <a:lnTo>
                    <a:pt x="694677" y="110248"/>
                  </a:lnTo>
                  <a:lnTo>
                    <a:pt x="694677" y="98818"/>
                  </a:lnTo>
                  <a:lnTo>
                    <a:pt x="726554" y="98818"/>
                  </a:lnTo>
                  <a:lnTo>
                    <a:pt x="726846" y="99402"/>
                  </a:lnTo>
                  <a:lnTo>
                    <a:pt x="727290" y="98818"/>
                  </a:lnTo>
                  <a:lnTo>
                    <a:pt x="728014" y="98818"/>
                  </a:lnTo>
                  <a:lnTo>
                    <a:pt x="727722" y="98259"/>
                  </a:lnTo>
                  <a:lnTo>
                    <a:pt x="741299" y="80733"/>
                  </a:lnTo>
                  <a:lnTo>
                    <a:pt x="746353" y="86436"/>
                  </a:lnTo>
                  <a:lnTo>
                    <a:pt x="750671" y="75692"/>
                  </a:lnTo>
                  <a:lnTo>
                    <a:pt x="795159" y="110134"/>
                  </a:lnTo>
                  <a:lnTo>
                    <a:pt x="795159" y="98094"/>
                  </a:lnTo>
                  <a:lnTo>
                    <a:pt x="754380" y="66522"/>
                  </a:lnTo>
                  <a:lnTo>
                    <a:pt x="756627" y="60934"/>
                  </a:lnTo>
                  <a:lnTo>
                    <a:pt x="759104" y="57734"/>
                  </a:lnTo>
                  <a:lnTo>
                    <a:pt x="760336" y="56134"/>
                  </a:lnTo>
                  <a:lnTo>
                    <a:pt x="845769" y="90551"/>
                  </a:lnTo>
                  <a:lnTo>
                    <a:pt x="845769" y="80289"/>
                  </a:lnTo>
                  <a:lnTo>
                    <a:pt x="766394" y="48310"/>
                  </a:lnTo>
                  <a:lnTo>
                    <a:pt x="773493" y="39141"/>
                  </a:lnTo>
                  <a:lnTo>
                    <a:pt x="766000" y="37668"/>
                  </a:lnTo>
                  <a:lnTo>
                    <a:pt x="774827" y="15760"/>
                  </a:lnTo>
                  <a:lnTo>
                    <a:pt x="689914" y="22618"/>
                  </a:lnTo>
                  <a:lnTo>
                    <a:pt x="685152" y="23571"/>
                  </a:lnTo>
                  <a:lnTo>
                    <a:pt x="685152" y="98818"/>
                  </a:lnTo>
                  <a:lnTo>
                    <a:pt x="685152" y="107734"/>
                  </a:lnTo>
                  <a:lnTo>
                    <a:pt x="685152" y="279628"/>
                  </a:lnTo>
                  <a:lnTo>
                    <a:pt x="661174" y="261073"/>
                  </a:lnTo>
                  <a:lnTo>
                    <a:pt x="661174" y="273113"/>
                  </a:lnTo>
                  <a:lnTo>
                    <a:pt x="565302" y="236004"/>
                  </a:lnTo>
                  <a:lnTo>
                    <a:pt x="601014" y="226542"/>
                  </a:lnTo>
                  <a:lnTo>
                    <a:pt x="661174" y="273113"/>
                  </a:lnTo>
                  <a:lnTo>
                    <a:pt x="661174" y="261073"/>
                  </a:lnTo>
                  <a:lnTo>
                    <a:pt x="612609" y="223469"/>
                  </a:lnTo>
                  <a:lnTo>
                    <a:pt x="685152" y="204241"/>
                  </a:lnTo>
                  <a:lnTo>
                    <a:pt x="685152" y="194284"/>
                  </a:lnTo>
                  <a:lnTo>
                    <a:pt x="666559" y="189496"/>
                  </a:lnTo>
                  <a:lnTo>
                    <a:pt x="666559" y="199326"/>
                  </a:lnTo>
                  <a:lnTo>
                    <a:pt x="603123" y="216128"/>
                  </a:lnTo>
                  <a:lnTo>
                    <a:pt x="591527" y="207149"/>
                  </a:lnTo>
                  <a:lnTo>
                    <a:pt x="591527" y="219202"/>
                  </a:lnTo>
                  <a:lnTo>
                    <a:pt x="550189" y="230149"/>
                  </a:lnTo>
                  <a:lnTo>
                    <a:pt x="534530" y="224091"/>
                  </a:lnTo>
                  <a:lnTo>
                    <a:pt x="534530" y="234289"/>
                  </a:lnTo>
                  <a:lnTo>
                    <a:pt x="427545" y="262636"/>
                  </a:lnTo>
                  <a:lnTo>
                    <a:pt x="517652" y="227761"/>
                  </a:lnTo>
                  <a:lnTo>
                    <a:pt x="534530" y="234289"/>
                  </a:lnTo>
                  <a:lnTo>
                    <a:pt x="534530" y="224091"/>
                  </a:lnTo>
                  <a:lnTo>
                    <a:pt x="530847" y="222656"/>
                  </a:lnTo>
                  <a:lnTo>
                    <a:pt x="574281" y="205841"/>
                  </a:lnTo>
                  <a:lnTo>
                    <a:pt x="591527" y="219202"/>
                  </a:lnTo>
                  <a:lnTo>
                    <a:pt x="591527" y="207149"/>
                  </a:lnTo>
                  <a:lnTo>
                    <a:pt x="584657" y="201828"/>
                  </a:lnTo>
                  <a:lnTo>
                    <a:pt x="621309" y="187642"/>
                  </a:lnTo>
                  <a:lnTo>
                    <a:pt x="666559" y="199326"/>
                  </a:lnTo>
                  <a:lnTo>
                    <a:pt x="666559" y="189496"/>
                  </a:lnTo>
                  <a:lnTo>
                    <a:pt x="636549" y="181749"/>
                  </a:lnTo>
                  <a:lnTo>
                    <a:pt x="685152" y="162928"/>
                  </a:lnTo>
                  <a:lnTo>
                    <a:pt x="685152" y="149034"/>
                  </a:lnTo>
                  <a:lnTo>
                    <a:pt x="651903" y="136169"/>
                  </a:lnTo>
                  <a:lnTo>
                    <a:pt x="651903" y="155994"/>
                  </a:lnTo>
                  <a:lnTo>
                    <a:pt x="651446" y="156095"/>
                  </a:lnTo>
                  <a:lnTo>
                    <a:pt x="651446" y="165773"/>
                  </a:lnTo>
                  <a:lnTo>
                    <a:pt x="620737" y="177660"/>
                  </a:lnTo>
                  <a:lnTo>
                    <a:pt x="607949" y="174358"/>
                  </a:lnTo>
                  <a:lnTo>
                    <a:pt x="651446" y="165773"/>
                  </a:lnTo>
                  <a:lnTo>
                    <a:pt x="651446" y="156095"/>
                  </a:lnTo>
                  <a:lnTo>
                    <a:pt x="605497" y="165150"/>
                  </a:lnTo>
                  <a:lnTo>
                    <a:pt x="605497" y="183565"/>
                  </a:lnTo>
                  <a:lnTo>
                    <a:pt x="575868" y="195033"/>
                  </a:lnTo>
                  <a:lnTo>
                    <a:pt x="565492" y="186994"/>
                  </a:lnTo>
                  <a:lnTo>
                    <a:pt x="565492" y="199047"/>
                  </a:lnTo>
                  <a:lnTo>
                    <a:pt x="517664" y="217551"/>
                  </a:lnTo>
                  <a:lnTo>
                    <a:pt x="504482" y="212458"/>
                  </a:lnTo>
                  <a:lnTo>
                    <a:pt x="504482" y="222656"/>
                  </a:lnTo>
                  <a:lnTo>
                    <a:pt x="374154" y="273100"/>
                  </a:lnTo>
                  <a:lnTo>
                    <a:pt x="461035" y="205841"/>
                  </a:lnTo>
                  <a:lnTo>
                    <a:pt x="504482" y="222656"/>
                  </a:lnTo>
                  <a:lnTo>
                    <a:pt x="504482" y="212458"/>
                  </a:lnTo>
                  <a:lnTo>
                    <a:pt x="474243" y="200748"/>
                  </a:lnTo>
                  <a:lnTo>
                    <a:pt x="548716" y="186055"/>
                  </a:lnTo>
                  <a:lnTo>
                    <a:pt x="565492" y="199047"/>
                  </a:lnTo>
                  <a:lnTo>
                    <a:pt x="565492" y="186994"/>
                  </a:lnTo>
                  <a:lnTo>
                    <a:pt x="561124" y="183603"/>
                  </a:lnTo>
                  <a:lnTo>
                    <a:pt x="586359" y="178625"/>
                  </a:lnTo>
                  <a:lnTo>
                    <a:pt x="605497" y="183565"/>
                  </a:lnTo>
                  <a:lnTo>
                    <a:pt x="605497" y="165150"/>
                  </a:lnTo>
                  <a:lnTo>
                    <a:pt x="586638" y="168859"/>
                  </a:lnTo>
                  <a:lnTo>
                    <a:pt x="565048" y="163296"/>
                  </a:lnTo>
                  <a:lnTo>
                    <a:pt x="565048" y="173126"/>
                  </a:lnTo>
                  <a:lnTo>
                    <a:pt x="551129" y="175869"/>
                  </a:lnTo>
                  <a:lnTo>
                    <a:pt x="538835" y="166357"/>
                  </a:lnTo>
                  <a:lnTo>
                    <a:pt x="565048" y="173126"/>
                  </a:lnTo>
                  <a:lnTo>
                    <a:pt x="565048" y="163296"/>
                  </a:lnTo>
                  <a:lnTo>
                    <a:pt x="538734" y="156502"/>
                  </a:lnTo>
                  <a:lnTo>
                    <a:pt x="538734" y="178320"/>
                  </a:lnTo>
                  <a:lnTo>
                    <a:pt x="482168" y="189484"/>
                  </a:lnTo>
                  <a:lnTo>
                    <a:pt x="517664" y="162001"/>
                  </a:lnTo>
                  <a:lnTo>
                    <a:pt x="538734" y="178320"/>
                  </a:lnTo>
                  <a:lnTo>
                    <a:pt x="538734" y="156502"/>
                  </a:lnTo>
                  <a:lnTo>
                    <a:pt x="528256" y="153797"/>
                  </a:lnTo>
                  <a:lnTo>
                    <a:pt x="551129" y="136093"/>
                  </a:lnTo>
                  <a:lnTo>
                    <a:pt x="651903" y="155994"/>
                  </a:lnTo>
                  <a:lnTo>
                    <a:pt x="651903" y="136169"/>
                  </a:lnTo>
                  <a:lnTo>
                    <a:pt x="651370" y="135966"/>
                  </a:lnTo>
                  <a:lnTo>
                    <a:pt x="651370" y="146189"/>
                  </a:lnTo>
                  <a:lnTo>
                    <a:pt x="561111" y="128371"/>
                  </a:lnTo>
                  <a:lnTo>
                    <a:pt x="575868" y="116941"/>
                  </a:lnTo>
                  <a:lnTo>
                    <a:pt x="651370" y="146189"/>
                  </a:lnTo>
                  <a:lnTo>
                    <a:pt x="651370" y="135966"/>
                  </a:lnTo>
                  <a:lnTo>
                    <a:pt x="584657" y="110134"/>
                  </a:lnTo>
                  <a:lnTo>
                    <a:pt x="603110" y="95846"/>
                  </a:lnTo>
                  <a:lnTo>
                    <a:pt x="685152" y="117576"/>
                  </a:lnTo>
                  <a:lnTo>
                    <a:pt x="685152" y="107734"/>
                  </a:lnTo>
                  <a:lnTo>
                    <a:pt x="653059" y="99225"/>
                  </a:lnTo>
                  <a:lnTo>
                    <a:pt x="653262" y="98818"/>
                  </a:lnTo>
                  <a:lnTo>
                    <a:pt x="685152" y="98818"/>
                  </a:lnTo>
                  <a:lnTo>
                    <a:pt x="685152" y="23571"/>
                  </a:lnTo>
                  <a:lnTo>
                    <a:pt x="652780" y="29972"/>
                  </a:lnTo>
                  <a:lnTo>
                    <a:pt x="652780" y="99148"/>
                  </a:lnTo>
                  <a:lnTo>
                    <a:pt x="612597" y="88506"/>
                  </a:lnTo>
                  <a:lnTo>
                    <a:pt x="632574" y="73037"/>
                  </a:lnTo>
                  <a:lnTo>
                    <a:pt x="652094" y="98259"/>
                  </a:lnTo>
                  <a:lnTo>
                    <a:pt x="651814" y="98818"/>
                  </a:lnTo>
                  <a:lnTo>
                    <a:pt x="652526" y="98818"/>
                  </a:lnTo>
                  <a:lnTo>
                    <a:pt x="652780" y="99148"/>
                  </a:lnTo>
                  <a:lnTo>
                    <a:pt x="652780" y="29972"/>
                  </a:lnTo>
                  <a:lnTo>
                    <a:pt x="606336" y="39141"/>
                  </a:lnTo>
                  <a:lnTo>
                    <a:pt x="626745" y="65506"/>
                  </a:lnTo>
                  <a:lnTo>
                    <a:pt x="601002" y="85432"/>
                  </a:lnTo>
                  <a:lnTo>
                    <a:pt x="591527" y="82931"/>
                  </a:lnTo>
                  <a:lnTo>
                    <a:pt x="591527" y="92773"/>
                  </a:lnTo>
                  <a:lnTo>
                    <a:pt x="574281" y="106121"/>
                  </a:lnTo>
                  <a:lnTo>
                    <a:pt x="565492" y="102730"/>
                  </a:lnTo>
                  <a:lnTo>
                    <a:pt x="565492" y="112928"/>
                  </a:lnTo>
                  <a:lnTo>
                    <a:pt x="548716" y="125920"/>
                  </a:lnTo>
                  <a:lnTo>
                    <a:pt x="538721" y="123952"/>
                  </a:lnTo>
                  <a:lnTo>
                    <a:pt x="538721" y="133654"/>
                  </a:lnTo>
                  <a:lnTo>
                    <a:pt x="517652" y="149961"/>
                  </a:lnTo>
                  <a:lnTo>
                    <a:pt x="507060" y="141770"/>
                  </a:lnTo>
                  <a:lnTo>
                    <a:pt x="507060" y="158165"/>
                  </a:lnTo>
                  <a:lnTo>
                    <a:pt x="461276" y="193598"/>
                  </a:lnTo>
                  <a:lnTo>
                    <a:pt x="457644" y="194322"/>
                  </a:lnTo>
                  <a:lnTo>
                    <a:pt x="444449" y="189217"/>
                  </a:lnTo>
                  <a:lnTo>
                    <a:pt x="444449" y="206629"/>
                  </a:lnTo>
                  <a:lnTo>
                    <a:pt x="350177" y="279615"/>
                  </a:lnTo>
                  <a:lnTo>
                    <a:pt x="350177" y="225234"/>
                  </a:lnTo>
                  <a:lnTo>
                    <a:pt x="444449" y="206629"/>
                  </a:lnTo>
                  <a:lnTo>
                    <a:pt x="444449" y="189217"/>
                  </a:lnTo>
                  <a:lnTo>
                    <a:pt x="440169" y="187566"/>
                  </a:lnTo>
                  <a:lnTo>
                    <a:pt x="440169" y="197764"/>
                  </a:lnTo>
                  <a:lnTo>
                    <a:pt x="350177" y="215531"/>
                  </a:lnTo>
                  <a:lnTo>
                    <a:pt x="350177" y="162928"/>
                  </a:lnTo>
                  <a:lnTo>
                    <a:pt x="440169" y="197764"/>
                  </a:lnTo>
                  <a:lnTo>
                    <a:pt x="440169" y="187566"/>
                  </a:lnTo>
                  <a:lnTo>
                    <a:pt x="350177" y="152717"/>
                  </a:lnTo>
                  <a:lnTo>
                    <a:pt x="350177" y="117678"/>
                  </a:lnTo>
                  <a:lnTo>
                    <a:pt x="507060" y="158165"/>
                  </a:lnTo>
                  <a:lnTo>
                    <a:pt x="507060" y="141770"/>
                  </a:lnTo>
                  <a:lnTo>
                    <a:pt x="496443" y="133553"/>
                  </a:lnTo>
                  <a:lnTo>
                    <a:pt x="496443" y="145592"/>
                  </a:lnTo>
                  <a:lnTo>
                    <a:pt x="350177" y="107848"/>
                  </a:lnTo>
                  <a:lnTo>
                    <a:pt x="350177" y="98818"/>
                  </a:lnTo>
                  <a:lnTo>
                    <a:pt x="362318" y="98818"/>
                  </a:lnTo>
                  <a:lnTo>
                    <a:pt x="461251" y="118351"/>
                  </a:lnTo>
                  <a:lnTo>
                    <a:pt x="496443" y="145592"/>
                  </a:lnTo>
                  <a:lnTo>
                    <a:pt x="496443" y="133553"/>
                  </a:lnTo>
                  <a:lnTo>
                    <a:pt x="482142" y="122478"/>
                  </a:lnTo>
                  <a:lnTo>
                    <a:pt x="538721" y="133654"/>
                  </a:lnTo>
                  <a:lnTo>
                    <a:pt x="538721" y="123952"/>
                  </a:lnTo>
                  <a:lnTo>
                    <a:pt x="465328" y="109461"/>
                  </a:lnTo>
                  <a:lnTo>
                    <a:pt x="444436" y="93294"/>
                  </a:lnTo>
                  <a:lnTo>
                    <a:pt x="444436" y="105333"/>
                  </a:lnTo>
                  <a:lnTo>
                    <a:pt x="386588" y="93916"/>
                  </a:lnTo>
                  <a:lnTo>
                    <a:pt x="397446" y="79883"/>
                  </a:lnTo>
                  <a:lnTo>
                    <a:pt x="402717" y="85661"/>
                  </a:lnTo>
                  <a:lnTo>
                    <a:pt x="406311" y="76339"/>
                  </a:lnTo>
                  <a:lnTo>
                    <a:pt x="409308" y="78968"/>
                  </a:lnTo>
                  <a:lnTo>
                    <a:pt x="409486" y="78282"/>
                  </a:lnTo>
                  <a:lnTo>
                    <a:pt x="444436" y="105333"/>
                  </a:lnTo>
                  <a:lnTo>
                    <a:pt x="444436" y="93294"/>
                  </a:lnTo>
                  <a:lnTo>
                    <a:pt x="412140" y="68275"/>
                  </a:lnTo>
                  <a:lnTo>
                    <a:pt x="415112" y="57073"/>
                  </a:lnTo>
                  <a:lnTo>
                    <a:pt x="416521" y="55257"/>
                  </a:lnTo>
                  <a:lnTo>
                    <a:pt x="565492" y="112928"/>
                  </a:lnTo>
                  <a:lnTo>
                    <a:pt x="565492" y="102730"/>
                  </a:lnTo>
                  <a:lnTo>
                    <a:pt x="427456" y="49301"/>
                  </a:lnTo>
                  <a:lnTo>
                    <a:pt x="591527" y="92773"/>
                  </a:lnTo>
                  <a:lnTo>
                    <a:pt x="591527" y="82931"/>
                  </a:lnTo>
                  <a:lnTo>
                    <a:pt x="428536" y="39738"/>
                  </a:lnTo>
                  <a:lnTo>
                    <a:pt x="428993" y="39141"/>
                  </a:lnTo>
                  <a:lnTo>
                    <a:pt x="421309" y="37630"/>
                  </a:lnTo>
                  <a:lnTo>
                    <a:pt x="430225" y="14605"/>
                  </a:lnTo>
                  <a:lnTo>
                    <a:pt x="426262" y="14986"/>
                  </a:lnTo>
                  <a:lnTo>
                    <a:pt x="428828" y="5308"/>
                  </a:lnTo>
                  <a:lnTo>
                    <a:pt x="345414" y="22618"/>
                  </a:lnTo>
                  <a:lnTo>
                    <a:pt x="340652" y="32143"/>
                  </a:lnTo>
                  <a:lnTo>
                    <a:pt x="340652" y="98818"/>
                  </a:lnTo>
                  <a:lnTo>
                    <a:pt x="340652" y="105384"/>
                  </a:lnTo>
                  <a:lnTo>
                    <a:pt x="340652" y="279615"/>
                  </a:lnTo>
                  <a:lnTo>
                    <a:pt x="286613" y="237782"/>
                  </a:lnTo>
                  <a:lnTo>
                    <a:pt x="340652" y="227114"/>
                  </a:lnTo>
                  <a:lnTo>
                    <a:pt x="340652" y="217411"/>
                  </a:lnTo>
                  <a:lnTo>
                    <a:pt x="276618" y="230047"/>
                  </a:lnTo>
                  <a:lnTo>
                    <a:pt x="69316" y="69596"/>
                  </a:lnTo>
                  <a:lnTo>
                    <a:pt x="72136" y="55308"/>
                  </a:lnTo>
                  <a:lnTo>
                    <a:pt x="340652" y="159245"/>
                  </a:lnTo>
                  <a:lnTo>
                    <a:pt x="340652" y="149034"/>
                  </a:lnTo>
                  <a:lnTo>
                    <a:pt x="78498" y="47574"/>
                  </a:lnTo>
                  <a:lnTo>
                    <a:pt x="340652" y="115214"/>
                  </a:lnTo>
                  <a:lnTo>
                    <a:pt x="340652" y="105384"/>
                  </a:lnTo>
                  <a:lnTo>
                    <a:pt x="315226" y="98818"/>
                  </a:lnTo>
                  <a:lnTo>
                    <a:pt x="340652" y="98818"/>
                  </a:lnTo>
                  <a:lnTo>
                    <a:pt x="340652" y="32143"/>
                  </a:lnTo>
                  <a:lnTo>
                    <a:pt x="316661" y="80111"/>
                  </a:lnTo>
                  <a:lnTo>
                    <a:pt x="312254" y="79248"/>
                  </a:lnTo>
                  <a:lnTo>
                    <a:pt x="312254" y="88938"/>
                  </a:lnTo>
                  <a:lnTo>
                    <a:pt x="308216" y="97015"/>
                  </a:lnTo>
                  <a:lnTo>
                    <a:pt x="161861" y="59258"/>
                  </a:lnTo>
                  <a:lnTo>
                    <a:pt x="312254" y="88938"/>
                  </a:lnTo>
                  <a:lnTo>
                    <a:pt x="312254" y="79248"/>
                  </a:lnTo>
                  <a:lnTo>
                    <a:pt x="78574" y="33108"/>
                  </a:lnTo>
                  <a:lnTo>
                    <a:pt x="85737" y="14605"/>
                  </a:lnTo>
                  <a:lnTo>
                    <a:pt x="81572" y="14998"/>
                  </a:lnTo>
                  <a:lnTo>
                    <a:pt x="84213" y="4775"/>
                  </a:lnTo>
                  <a:lnTo>
                    <a:pt x="82016" y="5245"/>
                  </a:lnTo>
                  <a:lnTo>
                    <a:pt x="83058" y="0"/>
                  </a:lnTo>
                  <a:lnTo>
                    <a:pt x="914" y="22618"/>
                  </a:lnTo>
                  <a:lnTo>
                    <a:pt x="37846" y="99402"/>
                  </a:lnTo>
                  <a:lnTo>
                    <a:pt x="52959" y="79883"/>
                  </a:lnTo>
                  <a:lnTo>
                    <a:pt x="58229" y="85661"/>
                  </a:lnTo>
                  <a:lnTo>
                    <a:pt x="61988" y="75933"/>
                  </a:lnTo>
                  <a:lnTo>
                    <a:pt x="63627" y="77216"/>
                  </a:lnTo>
                  <a:lnTo>
                    <a:pt x="65176" y="78549"/>
                  </a:lnTo>
                  <a:lnTo>
                    <a:pt x="264223" y="232498"/>
                  </a:lnTo>
                  <a:lnTo>
                    <a:pt x="0" y="284645"/>
                  </a:lnTo>
                  <a:lnTo>
                    <a:pt x="1841" y="293992"/>
                  </a:lnTo>
                  <a:lnTo>
                    <a:pt x="274205" y="240233"/>
                  </a:lnTo>
                  <a:lnTo>
                    <a:pt x="342493" y="293090"/>
                  </a:lnTo>
                  <a:lnTo>
                    <a:pt x="345401" y="289344"/>
                  </a:lnTo>
                  <a:lnTo>
                    <a:pt x="346633" y="293928"/>
                  </a:lnTo>
                  <a:lnTo>
                    <a:pt x="549643" y="240144"/>
                  </a:lnTo>
                  <a:lnTo>
                    <a:pt x="688187" y="293763"/>
                  </a:lnTo>
                  <a:lnTo>
                    <a:pt x="689889" y="289344"/>
                  </a:lnTo>
                  <a:lnTo>
                    <a:pt x="691692" y="293738"/>
                  </a:lnTo>
                  <a:lnTo>
                    <a:pt x="824750" y="240144"/>
                  </a:lnTo>
                  <a:lnTo>
                    <a:pt x="1033221" y="293928"/>
                  </a:lnTo>
                  <a:lnTo>
                    <a:pt x="1034389" y="289369"/>
                  </a:lnTo>
                  <a:lnTo>
                    <a:pt x="1037475" y="292963"/>
                  </a:lnTo>
                  <a:lnTo>
                    <a:pt x="1096137" y="243687"/>
                  </a:lnTo>
                  <a:lnTo>
                    <a:pt x="1351000" y="293992"/>
                  </a:lnTo>
                  <a:lnTo>
                    <a:pt x="1351889" y="289356"/>
                  </a:lnTo>
                  <a:lnTo>
                    <a:pt x="1356677" y="289318"/>
                  </a:lnTo>
                  <a:lnTo>
                    <a:pt x="1356677" y="98818"/>
                  </a:lnTo>
                  <a:lnTo>
                    <a:pt x="1390015" y="988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6" name="object 18">
            <a:extLst>
              <a:ext uri="{FF2B5EF4-FFF2-40B4-BE49-F238E27FC236}">
                <a16:creationId xmlns:a16="http://schemas.microsoft.com/office/drawing/2014/main" id="{F16B208D-4E73-DA3F-B357-B648DCDBA8A1}"/>
              </a:ext>
            </a:extLst>
          </p:cNvPr>
          <p:cNvSpPr txBox="1"/>
          <p:nvPr/>
        </p:nvSpPr>
        <p:spPr>
          <a:xfrm>
            <a:off x="5016718" y="4358519"/>
            <a:ext cx="847249" cy="275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725" spc="-4" dirty="0">
                <a:latin typeface="Corbel" panose="020B0503020204020204" pitchFamily="34" charset="0"/>
                <a:cs typeface="Calibri"/>
              </a:rPr>
              <a:t>Encoders</a:t>
            </a:r>
            <a:endParaRPr sz="1725" dirty="0"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2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104" y="1059704"/>
            <a:ext cx="774477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2325" spc="8" dirty="0">
                <a:latin typeface="Trebuchet MS"/>
                <a:cs typeface="Trebuchet MS"/>
              </a:rPr>
              <a:t>idirectional</a:t>
            </a:r>
            <a:r>
              <a:rPr sz="2325" spc="-71" dirty="0">
                <a:latin typeface="Trebuchet MS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325" spc="79" dirty="0">
                <a:latin typeface="Trebuchet MS"/>
                <a:cs typeface="Trebuchet MS"/>
              </a:rPr>
              <a:t>ncoder</a:t>
            </a:r>
            <a:r>
              <a:rPr sz="2325" spc="-68" dirty="0">
                <a:latin typeface="Trebuchet MS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325" spc="30" dirty="0">
                <a:latin typeface="Trebuchet MS"/>
                <a:cs typeface="Trebuchet MS"/>
              </a:rPr>
              <a:t>epresentations</a:t>
            </a:r>
            <a:r>
              <a:rPr sz="2325" spc="-75" dirty="0">
                <a:latin typeface="Trebuchet MS"/>
                <a:cs typeface="Trebuchet MS"/>
              </a:rPr>
              <a:t> </a:t>
            </a:r>
            <a:r>
              <a:rPr sz="2325" spc="-4" dirty="0">
                <a:latin typeface="Trebuchet MS"/>
                <a:cs typeface="Trebuchet MS"/>
              </a:rPr>
              <a:t>from</a:t>
            </a:r>
            <a:r>
              <a:rPr sz="2325" spc="-75" dirty="0">
                <a:latin typeface="Trebuchet MS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325" spc="-4" dirty="0">
                <a:latin typeface="Trebuchet MS"/>
                <a:cs typeface="Trebuchet MS"/>
              </a:rPr>
              <a:t>ransformers</a:t>
            </a:r>
            <a:endParaRPr sz="2325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8472458" y="4781149"/>
            <a:ext cx="548700" cy="157735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14</a:t>
            </a:fld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DC90E8-DBFF-AFE1-AA34-2036497E5E8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BBCA88D0-E8DA-718C-F175-FA37C4212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9630" y="1057150"/>
            <a:ext cx="1701641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2325" spc="30" dirty="0">
                <a:latin typeface="Trebuchet MS"/>
                <a:cs typeface="Trebuchet MS"/>
              </a:rPr>
              <a:t>i</a:t>
            </a:r>
            <a:r>
              <a:rPr sz="2325" spc="60" dirty="0">
                <a:latin typeface="Trebuchet MS"/>
                <a:cs typeface="Trebuchet MS"/>
              </a:rPr>
              <a:t>d</a:t>
            </a:r>
            <a:r>
              <a:rPr sz="2325" spc="-79" dirty="0">
                <a:latin typeface="Trebuchet MS"/>
                <a:cs typeface="Trebuchet MS"/>
              </a:rPr>
              <a:t>i</a:t>
            </a:r>
            <a:r>
              <a:rPr sz="2325" spc="-150" dirty="0">
                <a:latin typeface="Trebuchet MS"/>
                <a:cs typeface="Trebuchet MS"/>
              </a:rPr>
              <a:t>r</a:t>
            </a:r>
            <a:r>
              <a:rPr sz="2325" spc="38" dirty="0">
                <a:latin typeface="Trebuchet MS"/>
                <a:cs typeface="Trebuchet MS"/>
              </a:rPr>
              <a:t>e</a:t>
            </a:r>
            <a:r>
              <a:rPr sz="2325" spc="26" dirty="0">
                <a:latin typeface="Trebuchet MS"/>
                <a:cs typeface="Trebuchet MS"/>
              </a:rPr>
              <a:t>c</a:t>
            </a:r>
            <a:r>
              <a:rPr sz="2325" spc="-116" dirty="0">
                <a:latin typeface="Trebuchet MS"/>
                <a:cs typeface="Trebuchet MS"/>
              </a:rPr>
              <a:t>t</a:t>
            </a:r>
            <a:r>
              <a:rPr sz="2325" spc="34" dirty="0">
                <a:latin typeface="Trebuchet MS"/>
                <a:cs typeface="Trebuchet MS"/>
              </a:rPr>
              <a:t>i</a:t>
            </a:r>
            <a:r>
              <a:rPr sz="2325" spc="53" dirty="0">
                <a:latin typeface="Trebuchet MS"/>
                <a:cs typeface="Trebuchet MS"/>
              </a:rPr>
              <a:t>o</a:t>
            </a:r>
            <a:r>
              <a:rPr sz="2325" spc="45" dirty="0">
                <a:latin typeface="Trebuchet MS"/>
                <a:cs typeface="Trebuchet MS"/>
              </a:rPr>
              <a:t>n</a:t>
            </a:r>
            <a:r>
              <a:rPr sz="2325" spc="41" dirty="0">
                <a:latin typeface="Trebuchet MS"/>
                <a:cs typeface="Trebuchet MS"/>
              </a:rPr>
              <a:t>a</a:t>
            </a:r>
            <a:r>
              <a:rPr sz="2325" spc="-113" dirty="0">
                <a:latin typeface="Trebuchet MS"/>
                <a:cs typeface="Trebuchet MS"/>
              </a:rPr>
              <a:t>l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1137" y="1059704"/>
            <a:ext cx="6307931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79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325" spc="79" dirty="0">
                <a:latin typeface="Trebuchet MS"/>
                <a:cs typeface="Trebuchet MS"/>
              </a:rPr>
              <a:t>ncoder</a:t>
            </a:r>
            <a:r>
              <a:rPr sz="2325" spc="-71" dirty="0">
                <a:latin typeface="Trebuchet MS"/>
                <a:cs typeface="Trebuchet MS"/>
              </a:rPr>
              <a:t> </a:t>
            </a:r>
            <a:r>
              <a:rPr sz="2325" spc="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325" spc="30" dirty="0">
                <a:latin typeface="Trebuchet MS"/>
                <a:cs typeface="Trebuchet MS"/>
              </a:rPr>
              <a:t>epresentations</a:t>
            </a:r>
            <a:r>
              <a:rPr sz="2325" spc="-75" dirty="0">
                <a:latin typeface="Trebuchet MS"/>
                <a:cs typeface="Trebuchet MS"/>
              </a:rPr>
              <a:t> </a:t>
            </a:r>
            <a:r>
              <a:rPr sz="2325" spc="-4" dirty="0">
                <a:latin typeface="Trebuchet MS"/>
                <a:cs typeface="Trebuchet MS"/>
              </a:rPr>
              <a:t>from</a:t>
            </a:r>
            <a:r>
              <a:rPr sz="2325" spc="-75" dirty="0">
                <a:latin typeface="Trebuchet MS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325" spc="-4" dirty="0">
                <a:latin typeface="Trebuchet MS"/>
                <a:cs typeface="Trebuchet MS"/>
              </a:rPr>
              <a:t>ransformers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15</a:t>
            </a:fld>
            <a:endParaRPr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C2EFC7-F6EB-773C-D257-62B9C5CDEF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1764507" y="2150745"/>
            <a:ext cx="630793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Like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</a:rPr>
              <a:t>Bidirectional</a:t>
            </a:r>
            <a:r>
              <a:rPr sz="1800" spc="-8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</a:rPr>
              <a:t>LSTMs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</a:rPr>
              <a:t> (</a:t>
            </a:r>
            <a:r>
              <a:rPr lang="en-US" sz="1800" spc="-64" dirty="0" err="1">
                <a:solidFill>
                  <a:srgbClr val="C00000"/>
                </a:solidFill>
                <a:latin typeface="Corbel" panose="020B0503020204020204" pitchFamily="34" charset="0"/>
              </a:rPr>
              <a:t>ELMo</a:t>
            </a:r>
            <a:r>
              <a:rPr lang="en-US" sz="1800" spc="-64" dirty="0">
                <a:solidFill>
                  <a:srgbClr val="C00000"/>
                </a:solidFill>
                <a:latin typeface="Corbel" panose="020B0503020204020204" pitchFamily="34" charset="0"/>
              </a:rPr>
              <a:t>)</a:t>
            </a:r>
            <a:r>
              <a:rPr sz="1800" spc="-6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,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let’s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look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in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spc="11" baseline="1182" dirty="0">
                <a:solidFill>
                  <a:srgbClr val="C00000"/>
                </a:solidFill>
                <a:latin typeface="Trebuchet MS"/>
                <a:cs typeface="Trebuchet MS"/>
              </a:rPr>
              <a:t>both</a:t>
            </a:r>
            <a:r>
              <a:rPr sz="2644" spc="-50" baseline="1182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directions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1790558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199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2325" spc="30" dirty="0">
                <a:latin typeface="Trebuchet MS"/>
                <a:cs typeface="Trebuchet MS"/>
              </a:rPr>
              <a:t>i</a:t>
            </a:r>
            <a:r>
              <a:rPr sz="2325" spc="60" dirty="0">
                <a:latin typeface="Trebuchet MS"/>
                <a:cs typeface="Trebuchet MS"/>
              </a:rPr>
              <a:t>d</a:t>
            </a:r>
            <a:r>
              <a:rPr sz="2325" spc="-79" dirty="0">
                <a:latin typeface="Trebuchet MS"/>
                <a:cs typeface="Trebuchet MS"/>
              </a:rPr>
              <a:t>i</a:t>
            </a:r>
            <a:r>
              <a:rPr sz="2325" spc="-150" dirty="0">
                <a:latin typeface="Trebuchet MS"/>
                <a:cs typeface="Trebuchet MS"/>
              </a:rPr>
              <a:t>r</a:t>
            </a:r>
            <a:r>
              <a:rPr sz="2325" spc="38" dirty="0">
                <a:latin typeface="Trebuchet MS"/>
                <a:cs typeface="Trebuchet MS"/>
              </a:rPr>
              <a:t>e</a:t>
            </a:r>
            <a:r>
              <a:rPr sz="2325" spc="26" dirty="0">
                <a:latin typeface="Trebuchet MS"/>
                <a:cs typeface="Trebuchet MS"/>
              </a:rPr>
              <a:t>c</a:t>
            </a:r>
            <a:r>
              <a:rPr sz="2325" spc="-116" dirty="0">
                <a:latin typeface="Trebuchet MS"/>
                <a:cs typeface="Trebuchet MS"/>
              </a:rPr>
              <a:t>t</a:t>
            </a:r>
            <a:r>
              <a:rPr sz="2325" spc="34" dirty="0">
                <a:latin typeface="Trebuchet MS"/>
                <a:cs typeface="Trebuchet MS"/>
              </a:rPr>
              <a:t>i</a:t>
            </a:r>
            <a:r>
              <a:rPr sz="2325" spc="53" dirty="0">
                <a:latin typeface="Trebuchet MS"/>
                <a:cs typeface="Trebuchet MS"/>
              </a:rPr>
              <a:t>o</a:t>
            </a:r>
            <a:r>
              <a:rPr sz="2325" spc="45" dirty="0">
                <a:latin typeface="Trebuchet MS"/>
                <a:cs typeface="Trebuchet MS"/>
              </a:rPr>
              <a:t>n</a:t>
            </a:r>
            <a:r>
              <a:rPr sz="2325" spc="41" dirty="0">
                <a:latin typeface="Trebuchet MS"/>
                <a:cs typeface="Trebuchet MS"/>
              </a:rPr>
              <a:t>a</a:t>
            </a:r>
            <a:r>
              <a:rPr sz="2325" spc="-113" dirty="0">
                <a:latin typeface="Trebuchet MS"/>
                <a:cs typeface="Trebuchet MS"/>
              </a:rPr>
              <a:t>l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0662" y="1057150"/>
            <a:ext cx="1138238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176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325" spc="38" dirty="0">
                <a:latin typeface="Trebuchet MS"/>
                <a:cs typeface="Trebuchet MS"/>
              </a:rPr>
              <a:t>n</a:t>
            </a:r>
            <a:r>
              <a:rPr sz="2325" spc="26" dirty="0">
                <a:latin typeface="Trebuchet MS"/>
                <a:cs typeface="Trebuchet MS"/>
              </a:rPr>
              <a:t>c</a:t>
            </a:r>
            <a:r>
              <a:rPr sz="2325" spc="172" dirty="0">
                <a:latin typeface="Trebuchet MS"/>
                <a:cs typeface="Trebuchet MS"/>
              </a:rPr>
              <a:t>o</a:t>
            </a:r>
            <a:r>
              <a:rPr sz="2325" spc="45" dirty="0">
                <a:latin typeface="Trebuchet MS"/>
                <a:cs typeface="Trebuchet MS"/>
              </a:rPr>
              <a:t>der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9146" y="1059704"/>
            <a:ext cx="2920365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325" spc="30" dirty="0">
                <a:latin typeface="Trebuchet MS"/>
                <a:cs typeface="Trebuchet MS"/>
              </a:rPr>
              <a:t>epresentations</a:t>
            </a:r>
            <a:r>
              <a:rPr sz="2325" spc="-98" dirty="0">
                <a:latin typeface="Trebuchet MS"/>
                <a:cs typeface="Trebuchet MS"/>
              </a:rPr>
              <a:t> </a:t>
            </a:r>
            <a:r>
              <a:rPr sz="2325" spc="-4" dirty="0">
                <a:latin typeface="Trebuchet MS"/>
                <a:cs typeface="Trebuchet MS"/>
              </a:rPr>
              <a:t>from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0044" y="1057150"/>
            <a:ext cx="1753553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-19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325" spc="-34" dirty="0">
                <a:latin typeface="Trebuchet MS"/>
                <a:cs typeface="Trebuchet MS"/>
              </a:rPr>
              <a:t>r</a:t>
            </a:r>
            <a:r>
              <a:rPr sz="2325" spc="-49" dirty="0">
                <a:latin typeface="Trebuchet MS"/>
                <a:cs typeface="Trebuchet MS"/>
              </a:rPr>
              <a:t>a</a:t>
            </a:r>
            <a:r>
              <a:rPr sz="2325" spc="86" dirty="0">
                <a:latin typeface="Trebuchet MS"/>
                <a:cs typeface="Trebuchet MS"/>
              </a:rPr>
              <a:t>n</a:t>
            </a:r>
            <a:r>
              <a:rPr sz="2325" spc="56" dirty="0">
                <a:latin typeface="Trebuchet MS"/>
                <a:cs typeface="Trebuchet MS"/>
              </a:rPr>
              <a:t>s</a:t>
            </a:r>
            <a:r>
              <a:rPr sz="2325" spc="-150" dirty="0">
                <a:latin typeface="Trebuchet MS"/>
                <a:cs typeface="Trebuchet MS"/>
              </a:rPr>
              <a:t>f</a:t>
            </a:r>
            <a:r>
              <a:rPr sz="2325" spc="172" dirty="0">
                <a:latin typeface="Trebuchet MS"/>
                <a:cs typeface="Trebuchet MS"/>
              </a:rPr>
              <a:t>o</a:t>
            </a:r>
            <a:r>
              <a:rPr sz="2325" spc="4" dirty="0">
                <a:latin typeface="Trebuchet MS"/>
                <a:cs typeface="Trebuchet MS"/>
              </a:rPr>
              <a:t>r</a:t>
            </a:r>
            <a:r>
              <a:rPr sz="2325" dirty="0">
                <a:latin typeface="Trebuchet MS"/>
                <a:cs typeface="Trebuchet MS"/>
              </a:rPr>
              <a:t>m</a:t>
            </a:r>
            <a:r>
              <a:rPr sz="2325" spc="15" dirty="0">
                <a:latin typeface="Trebuchet MS"/>
                <a:cs typeface="Trebuchet MS"/>
              </a:rPr>
              <a:t>ers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16</a:t>
            </a:fld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B690F-D6E3-25BC-22B5-E86E131E18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2071425" y="2118742"/>
            <a:ext cx="510587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56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Let’s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only</a:t>
            </a:r>
            <a:r>
              <a:rPr sz="1800" spc="26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use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6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Transformer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</a:rPr>
              <a:t>Encoders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,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no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Decoders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1293" y="2745820"/>
            <a:ext cx="1681013" cy="23310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104" y="1059704"/>
            <a:ext cx="2938463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8" dirty="0">
                <a:solidFill>
                  <a:srgbClr val="C00000"/>
                </a:solidFill>
                <a:latin typeface="Trebuchet MS"/>
                <a:cs typeface="Trebuchet MS"/>
              </a:rPr>
              <a:t>B</a:t>
            </a:r>
            <a:r>
              <a:rPr sz="2325" spc="8" dirty="0">
                <a:latin typeface="Trebuchet MS"/>
                <a:cs typeface="Trebuchet MS"/>
              </a:rPr>
              <a:t>idirectional</a:t>
            </a:r>
            <a:r>
              <a:rPr sz="2325" spc="-124" dirty="0">
                <a:latin typeface="Trebuchet MS"/>
                <a:cs typeface="Trebuchet MS"/>
              </a:rPr>
              <a:t> </a:t>
            </a:r>
            <a:r>
              <a:rPr sz="2325" spc="79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325" spc="79" dirty="0">
                <a:latin typeface="Trebuchet MS"/>
                <a:cs typeface="Trebuchet MS"/>
              </a:rPr>
              <a:t>ncoder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8671" y="1057150"/>
            <a:ext cx="2203609" cy="373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5716" rIns="0" bIns="0" rtlCol="0">
            <a:spAutoFit/>
          </a:bodyPr>
          <a:lstStyle/>
          <a:p>
            <a:pPr>
              <a:spcBef>
                <a:spcPts val="124"/>
              </a:spcBef>
            </a:pPr>
            <a:r>
              <a:rPr sz="2325" spc="3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325" spc="30" dirty="0">
                <a:latin typeface="Trebuchet MS"/>
                <a:cs typeface="Trebuchet MS"/>
              </a:rPr>
              <a:t>epresentations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12" y="1059704"/>
            <a:ext cx="2472214" cy="370775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2325" spc="-4" dirty="0">
                <a:latin typeface="Trebuchet MS"/>
                <a:cs typeface="Trebuchet MS"/>
              </a:rPr>
              <a:t>from</a:t>
            </a:r>
            <a:r>
              <a:rPr sz="2325" spc="-120" dirty="0">
                <a:latin typeface="Trebuchet MS"/>
                <a:cs typeface="Trebuchet MS"/>
              </a:rPr>
              <a:t> </a:t>
            </a:r>
            <a:r>
              <a:rPr sz="2325" spc="-4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325" spc="-4" dirty="0">
                <a:latin typeface="Trebuchet MS"/>
                <a:cs typeface="Trebuchet MS"/>
              </a:rPr>
              <a:t>ransformers</a:t>
            </a:r>
            <a:endParaRPr sz="2325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17</a:t>
            </a:fld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3FB184-CB56-01DB-F739-859DFDD61D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1984296" y="2079879"/>
            <a:ext cx="5414486" cy="5764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It’s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language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model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that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builds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rich</a:t>
            </a:r>
            <a:r>
              <a:rPr sz="1800" spc="1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representations</a:t>
            </a:r>
            <a:endParaRPr lang="en-US" sz="1800" spc="-4" dirty="0">
              <a:solidFill>
                <a:srgbClr val="C00000"/>
              </a:solidFill>
              <a:latin typeface="Corbel" panose="020B0503020204020204" pitchFamily="34" charset="0"/>
              <a:cs typeface="Microsoft Sans Serif"/>
            </a:endParaRPr>
          </a:p>
          <a:p>
            <a:pPr marL="9525">
              <a:spcBef>
                <a:spcPts val="75"/>
              </a:spcBef>
            </a:pPr>
            <a:r>
              <a:rPr lang="en-US" sz="1800" spc="-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via self-supervised learning (pre-training)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(2018)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idx="1"/>
          </p:nvPr>
        </p:nvSpPr>
        <p:spPr>
          <a:xfrm>
            <a:off x="157843" y="1152475"/>
            <a:ext cx="386987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Transformer based network</a:t>
            </a:r>
            <a:br>
              <a:rPr lang="en" dirty="0"/>
            </a:br>
            <a:r>
              <a:rPr lang="en" dirty="0"/>
              <a:t>to learn representations of</a:t>
            </a:r>
            <a:br>
              <a:rPr lang="en" dirty="0"/>
            </a:br>
            <a:r>
              <a:rPr lang="en" dirty="0"/>
              <a:t>language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Improvements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Bi-directional LSTM -&gt; Self-attention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Massive data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Masked-LM objective</a:t>
            </a:r>
            <a:endParaRPr dirty="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646" y="-46425"/>
            <a:ext cx="5371857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674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Stacks of Transformer encoders”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73F94-EC48-7A41-B259-1B13CE086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1" r="18697"/>
          <a:stretch/>
        </p:blipFill>
        <p:spPr>
          <a:xfrm>
            <a:off x="664027" y="1532434"/>
            <a:ext cx="5048709" cy="326401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7EAD8C6-4D3A-DE11-E6CA-11E98AC4D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69B025C-91FB-A877-637F-9FC498D9731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1519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152475"/>
            <a:ext cx="8832300" cy="3416400"/>
          </a:xfrm>
        </p:spPr>
        <p:txBody>
          <a:bodyPr>
            <a:normAutofit/>
          </a:bodyPr>
          <a:lstStyle/>
          <a:p>
            <a:r>
              <a:rPr lang="en-US" sz="2000" dirty="0"/>
              <a:t>The midterm:</a:t>
            </a:r>
          </a:p>
          <a:p>
            <a:pPr lvl="1"/>
            <a:r>
              <a:rPr lang="en-US" sz="1600" dirty="0"/>
              <a:t>will be on March 7 during class time. </a:t>
            </a:r>
          </a:p>
          <a:p>
            <a:pPr lvl="1"/>
            <a:r>
              <a:rPr lang="en-US" sz="1600" dirty="0"/>
              <a:t>I will not be here; Adam (TA) will run the show. </a:t>
            </a:r>
          </a:p>
          <a:p>
            <a:pPr lvl="1"/>
            <a:r>
              <a:rPr lang="en-US" sz="1600" dirty="0"/>
              <a:t>it will be on paper </a:t>
            </a:r>
          </a:p>
          <a:p>
            <a:pPr lvl="1"/>
            <a:r>
              <a:rPr lang="en-US" sz="1600" dirty="0"/>
              <a:t>It will be based on the ideas you have seen in homework and lectures. If you understand them, you’re set! </a:t>
            </a:r>
          </a:p>
          <a:p>
            <a:pPr lvl="1"/>
            <a:r>
              <a:rPr lang="en-US" sz="1600" dirty="0"/>
              <a:t>Scope HW 1-5 and lectures until last Thursday (Feb 23)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96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output dimension: 512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3E9CC-75AF-ECC1-716A-0EDA4C364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3" r="18563" b="7483"/>
          <a:stretch/>
        </p:blipFill>
        <p:spPr>
          <a:xfrm>
            <a:off x="758761" y="1779816"/>
            <a:ext cx="5137431" cy="296635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4DB90963-311B-D266-3F8D-FEB911BD0A6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3A48D4-E05D-0AE1-1B6A-BC9A93430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" t="36508" r="51054" b="-1"/>
          <a:stretch/>
        </p:blipFill>
        <p:spPr>
          <a:xfrm>
            <a:off x="6659244" y="1017725"/>
            <a:ext cx="17526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7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6157" y="1575976"/>
            <a:ext cx="2743676" cy="2899409"/>
            <a:chOff x="1701542" y="2101301"/>
            <a:chExt cx="3658235" cy="3865879"/>
          </a:xfrm>
        </p:grpSpPr>
        <p:sp>
          <p:nvSpPr>
            <p:cNvPr id="3" name="object 3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3623313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3623313" y="3680365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0" y="0"/>
                  </a:moveTo>
                  <a:lnTo>
                    <a:pt x="3623314" y="0"/>
                  </a:lnTo>
                  <a:lnTo>
                    <a:pt x="3623314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33317" y="5566873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10"/>
                  </a:lnTo>
                  <a:lnTo>
                    <a:pt x="110418" y="400110"/>
                  </a:lnTo>
                  <a:lnTo>
                    <a:pt x="110418" y="120521"/>
                  </a:lnTo>
                  <a:lnTo>
                    <a:pt x="173106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4538" y="4487952"/>
            <a:ext cx="587216" cy="495970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28575">
              <a:spcBef>
                <a:spcPts val="248"/>
              </a:spcBef>
            </a:pPr>
            <a:r>
              <a:rPr sz="1350" spc="120" dirty="0">
                <a:latin typeface="Trebuchet MS"/>
                <a:cs typeface="Trebuchet MS"/>
              </a:rPr>
              <a:t>&lt;CLS&gt;</a:t>
            </a:r>
            <a:endParaRPr sz="1350" dirty="0">
              <a:latin typeface="Trebuchet MS"/>
              <a:cs typeface="Trebuchet MS"/>
            </a:endParaRPr>
          </a:p>
          <a:p>
            <a:pPr marL="240030">
              <a:spcBef>
                <a:spcPts val="191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1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055" y="4465777"/>
            <a:ext cx="1191101" cy="502221"/>
          </a:xfrm>
          <a:prstGeom prst="rect">
            <a:avLst/>
          </a:prstGeom>
        </p:spPr>
        <p:txBody>
          <a:bodyPr vert="horz" wrap="square" lIns="0" tIns="37624" rIns="0" bIns="0" rtlCol="0">
            <a:spAutoFit/>
          </a:bodyPr>
          <a:lstStyle/>
          <a:p>
            <a:pPr marL="38100">
              <a:spcBef>
                <a:spcPts val="296"/>
              </a:spcBef>
              <a:tabLst>
                <a:tab pos="840581" algn="l"/>
              </a:tabLst>
            </a:pPr>
            <a:r>
              <a:rPr sz="1350" strike="sngStrike" dirty="0">
                <a:latin typeface="Trebuchet MS"/>
                <a:cs typeface="Trebuchet MS"/>
              </a:rPr>
              <a:t>brown</a:t>
            </a:r>
            <a:r>
              <a:rPr sz="1350" dirty="0">
                <a:latin typeface="Trebuchet MS"/>
                <a:cs typeface="Trebuchet MS"/>
              </a:rPr>
              <a:t>	</a:t>
            </a:r>
            <a:r>
              <a:rPr sz="2025" spc="146" baseline="1543" dirty="0">
                <a:latin typeface="Trebuchet MS"/>
                <a:cs typeface="Trebuchet MS"/>
              </a:rPr>
              <a:t>dog</a:t>
            </a:r>
            <a:endParaRPr sz="2025" baseline="1543" dirty="0">
              <a:latin typeface="Trebuchet MS"/>
              <a:cs typeface="Trebuchet MS"/>
            </a:endParaRPr>
          </a:p>
          <a:p>
            <a:pPr marL="146209">
              <a:spcBef>
                <a:spcPts val="244"/>
              </a:spcBef>
              <a:tabLst>
                <a:tab pos="957739" algn="l"/>
              </a:tabLst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3	</a:t>
            </a: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4</a:t>
            </a:r>
            <a:endParaRPr sz="1463" baseline="-17094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4711" y="2927138"/>
            <a:ext cx="2506980" cy="1537335"/>
            <a:chOff x="1886281" y="3902850"/>
            <a:chExt cx="3342640" cy="2049780"/>
          </a:xfrm>
        </p:grpSpPr>
        <p:sp>
          <p:nvSpPr>
            <p:cNvPr id="11" name="object 11"/>
            <p:cNvSpPr/>
            <p:nvPr/>
          </p:nvSpPr>
          <p:spPr>
            <a:xfrm>
              <a:off x="2790278" y="5524880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01" y="147891"/>
                  </a:moveTo>
                  <a:lnTo>
                    <a:pt x="86550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13" y="427482"/>
                  </a:lnTo>
                  <a:lnTo>
                    <a:pt x="110413" y="147891"/>
                  </a:lnTo>
                  <a:lnTo>
                    <a:pt x="173101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20" y="120523"/>
                  </a:lnTo>
                  <a:lnTo>
                    <a:pt x="1128407" y="120523"/>
                  </a:lnTo>
                  <a:lnTo>
                    <a:pt x="1128407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57" y="140881"/>
                  </a:lnTo>
                  <a:lnTo>
                    <a:pt x="2224544" y="140881"/>
                  </a:lnTo>
                  <a:lnTo>
                    <a:pt x="2224544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3307377" y="546376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299" y="4478248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08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61828" y="3749510"/>
            <a:ext cx="1231106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L="136684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#1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566" y="2964535"/>
            <a:ext cx="1231106" cy="3063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771" rIns="0" bIns="0" rtlCol="0">
            <a:spAutoFit/>
          </a:bodyPr>
          <a:lstStyle/>
          <a:p>
            <a:pPr marL="136684">
              <a:spcBef>
                <a:spcPts val="589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#2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7973" y="1686755"/>
            <a:ext cx="2506980" cy="763429"/>
            <a:chOff x="1877297" y="2249006"/>
            <a:chExt cx="3342640" cy="1017905"/>
          </a:xfrm>
        </p:grpSpPr>
        <p:sp>
          <p:nvSpPr>
            <p:cNvPr id="19" name="object 19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308" y="2824403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61828" y="1724152"/>
            <a:ext cx="1231106" cy="30537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819" rIns="0" bIns="0" rtlCol="0">
            <a:spAutoFit/>
          </a:bodyPr>
          <a:lstStyle/>
          <a:p>
            <a:pPr marL="136684">
              <a:spcBef>
                <a:spcPts val="581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</a:t>
            </a:r>
            <a:r>
              <a:rPr lang="en-US" sz="1500" spc="-11" dirty="0">
                <a:solidFill>
                  <a:srgbClr val="D9D9D9"/>
                </a:solidFill>
                <a:latin typeface="Trebuchet MS"/>
                <a:cs typeface="Trebuchet MS"/>
              </a:rPr>
              <a:t>12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46342" y="1323114"/>
            <a:ext cx="2078355" cy="1355884"/>
            <a:chOff x="2595122" y="1764152"/>
            <a:chExt cx="2771140" cy="18078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122" y="3411250"/>
              <a:ext cx="164122" cy="1602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45" y="3399213"/>
              <a:ext cx="160256" cy="164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873" y="3403097"/>
              <a:ext cx="160025" cy="163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8293" y="1775264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26008" y="1526667"/>
            <a:ext cx="4249579" cy="285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 marR="3810">
              <a:lnSpc>
                <a:spcPct val="99200"/>
              </a:lnSpc>
              <a:spcBef>
                <a:spcPts val="90"/>
              </a:spcBef>
              <a:buSzPct val="102127"/>
              <a:tabLst>
                <a:tab pos="266224" algn="l"/>
                <a:tab pos="266700" algn="l"/>
              </a:tabLst>
            </a:pPr>
            <a:r>
              <a:rPr lang="en-US" sz="1800" spc="15" dirty="0">
                <a:latin typeface="Corbel" panose="020B0503020204020204" pitchFamily="34" charset="0"/>
                <a:cs typeface="Microsoft Sans Serif"/>
              </a:rPr>
              <a:t>BERT is trained to uncover masked tokens.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104555" y="1339783"/>
            <a:ext cx="893921" cy="218008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95"/>
              </a:lnSpc>
            </a:pPr>
            <a:r>
              <a:rPr sz="1463" spc="68" dirty="0">
                <a:latin typeface="Trebuchet MS"/>
                <a:cs typeface="Trebuchet MS"/>
              </a:rPr>
              <a:t>BERT</a:t>
            </a:r>
            <a:endParaRPr sz="1463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95095" y="4442003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cs typeface="Trebuchet MS"/>
              </a:rPr>
              <a:t>The</a:t>
            </a:r>
            <a:endParaRPr sz="1350" dirty="0">
              <a:latin typeface="Trebuchet MS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2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38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33831" y="1300818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4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09"/>
                </a:lnTo>
                <a:lnTo>
                  <a:pt x="110418" y="400109"/>
                </a:lnTo>
                <a:lnTo>
                  <a:pt x="110418" y="120521"/>
                </a:lnTo>
                <a:lnTo>
                  <a:pt x="173106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35476" y="556238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0.92</a:t>
            </a:r>
            <a:endParaRPr sz="1969" baseline="-6349" dirty="0">
              <a:latin typeface="Trebuchet MS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0.05</a:t>
            </a:r>
            <a:endParaRPr sz="1969" baseline="-6349" dirty="0">
              <a:latin typeface="Trebuchet MS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0.03</a:t>
            </a:r>
            <a:endParaRPr sz="1969" baseline="-6349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22</a:t>
            </a:fld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6B1E2F-F697-BFD8-C328-4C2130F9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21" y="1775916"/>
            <a:ext cx="5971357" cy="299139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CF568-8C32-9835-4140-7401FC3EDF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208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 dirty="0"/>
              <a:t>Probing BERT Masked LM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14999"/>
              </a:lnSpc>
            </a:pPr>
            <a:r>
              <a:rPr lang="en-US" dirty="0"/>
              <a:t>Making words forces BERT to use context in both directions to predict the masked word.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D13DC-D601-736A-31CE-8C0C8E297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CF568-8C32-9835-4140-7401FC3EDF1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47EF2-D539-904D-7D23-4F5C04046F24}"/>
              </a:ext>
            </a:extLst>
          </p:cNvPr>
          <p:cNvSpPr txBox="1"/>
          <p:nvPr/>
        </p:nvSpPr>
        <p:spPr>
          <a:xfrm>
            <a:off x="2286000" y="48386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https://huggingface.co/bert-base-uncased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B45F6-B7D3-1D24-D43F-4737F9DB9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12" y="1752466"/>
            <a:ext cx="6246575" cy="31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C91F7-6CD5-6085-AE87-1F4AD76FF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" r="6636"/>
          <a:stretch/>
        </p:blipFill>
        <p:spPr>
          <a:xfrm>
            <a:off x="3472542" y="1034096"/>
            <a:ext cx="5459183" cy="38535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198943" cy="3416400"/>
          </a:xfrm>
        </p:spPr>
        <p:txBody>
          <a:bodyPr>
            <a:normAutofit/>
          </a:bodyPr>
          <a:lstStyle/>
          <a:p>
            <a:r>
              <a:rPr lang="en-US" dirty="0"/>
              <a:t>Randomly mask 15% </a:t>
            </a:r>
            <a:br>
              <a:rPr lang="en-US" dirty="0"/>
            </a:br>
            <a:r>
              <a:rPr lang="en-US" dirty="0"/>
              <a:t>of the tokens and train </a:t>
            </a:r>
            <a:br>
              <a:rPr lang="en-US" dirty="0"/>
            </a:br>
            <a:r>
              <a:rPr lang="en-US" dirty="0"/>
              <a:t>the model to predict them. </a:t>
            </a:r>
          </a:p>
          <a:p>
            <a:endParaRPr lang="en-US" dirty="0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0EBCB62F-321B-217C-2922-ED8928DCD9C6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06186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(1): Masked Tokens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718000" cy="3416400"/>
          </a:xfrm>
        </p:spPr>
        <p:txBody>
          <a:bodyPr/>
          <a:lstStyle/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man went to the [MASK] to buy a [MASK] of milk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Too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little</a:t>
            </a:r>
            <a:r>
              <a:rPr lang="en-US" dirty="0"/>
              <a:t> masking: Too </a:t>
            </a:r>
            <a:r>
              <a:rPr lang="en-US" dirty="0">
                <a:solidFill>
                  <a:srgbClr val="C00000"/>
                </a:solidFill>
              </a:rPr>
              <a:t>expensive </a:t>
            </a:r>
            <a:r>
              <a:rPr lang="en-US" dirty="0"/>
              <a:t>to train </a:t>
            </a:r>
          </a:p>
          <a:p>
            <a:r>
              <a:rPr lang="en-US" dirty="0">
                <a:solidFill>
                  <a:srgbClr val="C00000"/>
                </a:solidFill>
              </a:rPr>
              <a:t>Too much</a:t>
            </a:r>
            <a:r>
              <a:rPr lang="en-US" dirty="0"/>
              <a:t> masking: </a:t>
            </a:r>
            <a:r>
              <a:rPr lang="en-US" dirty="0">
                <a:solidFill>
                  <a:srgbClr val="C00000"/>
                </a:solidFill>
              </a:rPr>
              <a:t>Underdefined</a:t>
            </a:r>
            <a:r>
              <a:rPr lang="en-US" dirty="0"/>
              <a:t> (not enough context)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05F3161-B050-3511-FC0E-DBA67BF3D422}"/>
              </a:ext>
            </a:extLst>
          </p:cNvPr>
          <p:cNvSpPr/>
          <p:nvPr/>
        </p:nvSpPr>
        <p:spPr>
          <a:xfrm>
            <a:off x="61449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  <a:latin typeface="Corbel" panose="020B0503020204020204" pitchFamily="34" charset="0"/>
              </a:rPr>
              <a:t>Galon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5FCE93-C4B9-E60D-07DF-2F0F6FD4E6F4}"/>
              </a:ext>
            </a:extLst>
          </p:cNvPr>
          <p:cNvSpPr/>
          <p:nvPr/>
        </p:nvSpPr>
        <p:spPr>
          <a:xfrm>
            <a:off x="4125686" y="1404257"/>
            <a:ext cx="1187398" cy="379896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store</a:t>
            </a: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CC78253D-CCEE-43A9-82D4-3D4254E5BD48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9189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612937" cy="3416400"/>
          </a:xfrm>
        </p:spPr>
        <p:txBody>
          <a:bodyPr/>
          <a:lstStyle/>
          <a:p>
            <a:r>
              <a:rPr lang="en-US" dirty="0"/>
              <a:t>Predict sentence ordering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50% correct ordering, and</a:t>
            </a:r>
            <a:br>
              <a:rPr lang="en-US" dirty="0"/>
            </a:br>
            <a:r>
              <a:rPr lang="en-US" dirty="0"/>
              <a:t>50% random incorrect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01A4F-D127-88EC-7D1F-869A9C8B9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4"/>
          <a:stretch/>
        </p:blipFill>
        <p:spPr>
          <a:xfrm>
            <a:off x="3627617" y="1115783"/>
            <a:ext cx="5366764" cy="3777343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F311EED1-81F4-31F9-D5F6-D066D5B300F2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32722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Pre-training Objective (2): Sentence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Learn relationships between sentences, predict whether Sentence B is actual sentence that proceeds Sentence A, or a random sentence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37387-23E8-9E44-F150-2CC331DF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2" y="2377568"/>
            <a:ext cx="7772400" cy="876026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E78A6454-B782-607F-34AF-32B4A9040E15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2012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6157" y="1575976"/>
            <a:ext cx="2743676" cy="2899409"/>
            <a:chOff x="1701542" y="2101301"/>
            <a:chExt cx="3658235" cy="3865879"/>
          </a:xfrm>
        </p:grpSpPr>
        <p:sp>
          <p:nvSpPr>
            <p:cNvPr id="3" name="object 3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3623313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3623313" y="3680365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719004" y="2118763"/>
              <a:ext cx="3623310" cy="3680460"/>
            </a:xfrm>
            <a:custGeom>
              <a:avLst/>
              <a:gdLst/>
              <a:ahLst/>
              <a:cxnLst/>
              <a:rect l="l" t="t" r="r" b="b"/>
              <a:pathLst>
                <a:path w="3623310" h="3680460">
                  <a:moveTo>
                    <a:pt x="0" y="0"/>
                  </a:moveTo>
                  <a:lnTo>
                    <a:pt x="3623314" y="0"/>
                  </a:lnTo>
                  <a:lnTo>
                    <a:pt x="3623314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894760" y="4966945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033317" y="5566873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10"/>
                  </a:lnTo>
                  <a:lnTo>
                    <a:pt x="110418" y="400110"/>
                  </a:lnTo>
                  <a:lnTo>
                    <a:pt x="110418" y="120521"/>
                  </a:lnTo>
                  <a:lnTo>
                    <a:pt x="173106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54538" y="4487952"/>
            <a:ext cx="587216" cy="495970"/>
          </a:xfrm>
          <a:prstGeom prst="rect">
            <a:avLst/>
          </a:prstGeom>
        </p:spPr>
        <p:txBody>
          <a:bodyPr vert="horz" wrap="square" lIns="0" tIns="31433" rIns="0" bIns="0" rtlCol="0">
            <a:spAutoFit/>
          </a:bodyPr>
          <a:lstStyle/>
          <a:p>
            <a:pPr marL="28575">
              <a:spcBef>
                <a:spcPts val="248"/>
              </a:spcBef>
            </a:pPr>
            <a:r>
              <a:rPr sz="1350" spc="120" dirty="0">
                <a:latin typeface="Trebuchet MS"/>
                <a:cs typeface="Trebuchet MS"/>
              </a:rPr>
              <a:t>&lt;CLS&gt;</a:t>
            </a:r>
            <a:endParaRPr sz="1350" dirty="0">
              <a:latin typeface="Trebuchet MS"/>
              <a:cs typeface="Trebuchet MS"/>
            </a:endParaRPr>
          </a:p>
          <a:p>
            <a:pPr marL="240030">
              <a:spcBef>
                <a:spcPts val="191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1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055" y="4465777"/>
            <a:ext cx="1191101" cy="502221"/>
          </a:xfrm>
          <a:prstGeom prst="rect">
            <a:avLst/>
          </a:prstGeom>
        </p:spPr>
        <p:txBody>
          <a:bodyPr vert="horz" wrap="square" lIns="0" tIns="37624" rIns="0" bIns="0" rtlCol="0">
            <a:spAutoFit/>
          </a:bodyPr>
          <a:lstStyle/>
          <a:p>
            <a:pPr marL="38100">
              <a:spcBef>
                <a:spcPts val="296"/>
              </a:spcBef>
              <a:tabLst>
                <a:tab pos="840581" algn="l"/>
              </a:tabLst>
            </a:pPr>
            <a:r>
              <a:rPr sz="1350" strike="sngStrike" dirty="0">
                <a:latin typeface="Trebuchet MS"/>
                <a:cs typeface="Trebuchet MS"/>
              </a:rPr>
              <a:t>brown</a:t>
            </a:r>
            <a:r>
              <a:rPr sz="1350" dirty="0">
                <a:latin typeface="Trebuchet MS"/>
                <a:cs typeface="Trebuchet MS"/>
              </a:rPr>
              <a:t>	</a:t>
            </a:r>
            <a:r>
              <a:rPr sz="2025" spc="146" baseline="1543" dirty="0">
                <a:latin typeface="Trebuchet MS"/>
                <a:cs typeface="Trebuchet MS"/>
              </a:rPr>
              <a:t>dog</a:t>
            </a:r>
            <a:endParaRPr sz="2025" baseline="1543" dirty="0">
              <a:latin typeface="Trebuchet MS"/>
              <a:cs typeface="Trebuchet MS"/>
            </a:endParaRPr>
          </a:p>
          <a:p>
            <a:pPr marL="146209">
              <a:spcBef>
                <a:spcPts val="244"/>
              </a:spcBef>
              <a:tabLst>
                <a:tab pos="957739" algn="l"/>
              </a:tabLst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3	</a:t>
            </a: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4</a:t>
            </a:r>
            <a:endParaRPr sz="1463" baseline="-17094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4711" y="2927138"/>
            <a:ext cx="2506980" cy="1537335"/>
            <a:chOff x="1886281" y="3902850"/>
            <a:chExt cx="3342640" cy="2049780"/>
          </a:xfrm>
        </p:grpSpPr>
        <p:sp>
          <p:nvSpPr>
            <p:cNvPr id="11" name="object 11"/>
            <p:cNvSpPr/>
            <p:nvPr/>
          </p:nvSpPr>
          <p:spPr>
            <a:xfrm>
              <a:off x="2790278" y="5524880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01" y="147891"/>
                  </a:moveTo>
                  <a:lnTo>
                    <a:pt x="86550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13" y="427482"/>
                  </a:lnTo>
                  <a:lnTo>
                    <a:pt x="110413" y="147891"/>
                  </a:lnTo>
                  <a:lnTo>
                    <a:pt x="173101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20" y="120523"/>
                  </a:lnTo>
                  <a:lnTo>
                    <a:pt x="1128407" y="120523"/>
                  </a:lnTo>
                  <a:lnTo>
                    <a:pt x="1128407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57" y="140881"/>
                  </a:lnTo>
                  <a:lnTo>
                    <a:pt x="2224544" y="140881"/>
                  </a:lnTo>
                  <a:lnTo>
                    <a:pt x="2224544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3307377" y="546376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03743" y="3920313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42299" y="4478248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08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26007" y="626745"/>
            <a:ext cx="368712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68" dirty="0">
                <a:solidFill>
                  <a:srgbClr val="C00000"/>
                </a:solidFill>
                <a:latin typeface="Trebuchet MS"/>
                <a:cs typeface="Trebuchet MS"/>
              </a:rPr>
              <a:t>BERT</a:t>
            </a:r>
            <a:r>
              <a:rPr sz="2100" spc="-5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has</a:t>
            </a:r>
            <a:r>
              <a:rPr sz="2100" spc="-60" dirty="0">
                <a:latin typeface="Trebuchet MS"/>
                <a:cs typeface="Trebuchet MS"/>
              </a:rPr>
              <a:t> </a:t>
            </a:r>
            <a:r>
              <a:rPr sz="2100" spc="64" dirty="0">
                <a:latin typeface="Trebuchet MS"/>
                <a:cs typeface="Trebuchet MS"/>
              </a:rPr>
              <a:t>2</a:t>
            </a:r>
            <a:r>
              <a:rPr sz="2100" spc="-53" dirty="0">
                <a:latin typeface="Trebuchet MS"/>
                <a:cs typeface="Trebuchet MS"/>
              </a:rPr>
              <a:t> </a:t>
            </a:r>
            <a:r>
              <a:rPr sz="2100" spc="-26" dirty="0">
                <a:latin typeface="Trebuchet MS"/>
                <a:cs typeface="Trebuchet MS"/>
              </a:rPr>
              <a:t>training</a:t>
            </a:r>
            <a:r>
              <a:rPr sz="2100" spc="-56" dirty="0">
                <a:latin typeface="Trebuchet MS"/>
                <a:cs typeface="Trebuchet MS"/>
              </a:rPr>
              <a:t> </a:t>
            </a:r>
            <a:r>
              <a:rPr sz="2100" spc="-41" dirty="0">
                <a:latin typeface="Trebuchet MS"/>
                <a:cs typeface="Trebuchet MS"/>
              </a:rPr>
              <a:t>objectives: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61828" y="3749510"/>
            <a:ext cx="1231106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L="136684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#1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8566" y="2964535"/>
            <a:ext cx="1231106" cy="3063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771" rIns="0" bIns="0" rtlCol="0">
            <a:spAutoFit/>
          </a:bodyPr>
          <a:lstStyle/>
          <a:p>
            <a:pPr marL="136684">
              <a:spcBef>
                <a:spcPts val="589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#2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07973" y="1686755"/>
            <a:ext cx="2506980" cy="763429"/>
            <a:chOff x="1877297" y="2249006"/>
            <a:chExt cx="3342640" cy="1017905"/>
          </a:xfrm>
        </p:grpSpPr>
        <p:sp>
          <p:nvSpPr>
            <p:cNvPr id="19" name="object 19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3307377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3307377" y="546375"/>
                  </a:lnTo>
                  <a:lnTo>
                    <a:pt x="33073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894759" y="2266468"/>
              <a:ext cx="3307715" cy="546735"/>
            </a:xfrm>
            <a:custGeom>
              <a:avLst/>
              <a:gdLst/>
              <a:ahLst/>
              <a:cxnLst/>
              <a:rect l="l" t="t" r="r" b="b"/>
              <a:pathLst>
                <a:path w="3307715" h="546735">
                  <a:moveTo>
                    <a:pt x="0" y="0"/>
                  </a:moveTo>
                  <a:lnTo>
                    <a:pt x="3307377" y="0"/>
                  </a:lnTo>
                  <a:lnTo>
                    <a:pt x="3307377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033308" y="2824403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61828" y="1724152"/>
            <a:ext cx="1231106" cy="30537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819" rIns="0" bIns="0" rtlCol="0">
            <a:spAutoFit/>
          </a:bodyPr>
          <a:lstStyle/>
          <a:p>
            <a:pPr marL="136684">
              <a:spcBef>
                <a:spcPts val="581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#6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46342" y="1323114"/>
            <a:ext cx="2078355" cy="1355884"/>
            <a:chOff x="2595122" y="1764152"/>
            <a:chExt cx="2771140" cy="1807845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5122" y="3411250"/>
              <a:ext cx="164122" cy="1602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4945" y="3399213"/>
              <a:ext cx="160256" cy="1641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873" y="3403097"/>
              <a:ext cx="160025" cy="163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28293" y="1775264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435532" y="1527547"/>
            <a:ext cx="256223" cy="28187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478" rIns="0" bIns="0" rtlCol="0">
            <a:spAutoFit/>
          </a:bodyPr>
          <a:lstStyle/>
          <a:p>
            <a:pPr>
              <a:spcBef>
                <a:spcPts val="83"/>
              </a:spcBef>
            </a:pPr>
            <a:r>
              <a:rPr sz="1763" spc="15" dirty="0">
                <a:latin typeface="Corbel" panose="020B0503020204020204" pitchFamily="34" charset="0"/>
                <a:cs typeface="Microsoft Sans Serif"/>
              </a:rPr>
              <a:t>1.</a:t>
            </a:r>
            <a:endParaRPr sz="1763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81992" y="1526667"/>
            <a:ext cx="387715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4" dirty="0">
                <a:latin typeface="Corbel" panose="020B0503020204020204" pitchFamily="34" charset="0"/>
                <a:cs typeface="Microsoft Sans Serif"/>
              </a:rPr>
              <a:t>Predict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spc="23" baseline="1182" dirty="0">
                <a:latin typeface="Corbel" panose="020B0503020204020204" pitchFamily="34" charset="0"/>
                <a:cs typeface="Microsoft Sans Serif"/>
              </a:rPr>
              <a:t>Masked</a:t>
            </a:r>
            <a:r>
              <a:rPr sz="2644" spc="56" baseline="1182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spc="78" baseline="1182" dirty="0">
                <a:latin typeface="Corbel" panose="020B0503020204020204" pitchFamily="34" charset="0"/>
                <a:cs typeface="Microsoft Sans Serif"/>
              </a:rPr>
              <a:t>word</a:t>
            </a:r>
            <a:r>
              <a:rPr sz="2644" spc="39" baseline="1182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01" dirty="0">
                <a:latin typeface="Corbel" panose="020B0503020204020204" pitchFamily="34" charset="0"/>
                <a:cs typeface="Microsoft Sans Serif"/>
              </a:rPr>
              <a:t>(a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cs typeface="Microsoft Sans Serif"/>
              </a:rPr>
              <a:t>la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0" dirty="0">
                <a:latin typeface="Corbel" panose="020B0503020204020204" pitchFamily="34" charset="0"/>
                <a:cs typeface="Microsoft Sans Serif"/>
              </a:rPr>
              <a:t>CBOW)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26007" y="2089024"/>
            <a:ext cx="46043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15%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1" dirty="0">
                <a:latin typeface="Corbel" panose="020B0503020204020204" pitchFamily="34" charset="0"/>
                <a:cs typeface="Microsoft Sans Serif"/>
              </a:rPr>
              <a:t>all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cs typeface="Microsoft Sans Serif"/>
              </a:rPr>
              <a:t>input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words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are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randomly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5" dirty="0">
                <a:latin typeface="Corbel" panose="020B0503020204020204" pitchFamily="34" charset="0"/>
                <a:cs typeface="Microsoft Sans Serif"/>
              </a:rPr>
              <a:t>masked.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26008" y="2642234"/>
            <a:ext cx="4344829" cy="17294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80%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become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[MASK]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1988" dirty="0">
              <a:latin typeface="Corbel" panose="020B0503020204020204" pitchFamily="34" charset="0"/>
              <a:cs typeface="Microsoft Sans Serif"/>
            </a:endParaRPr>
          </a:p>
          <a:p>
            <a:pPr marL="266700" indent="-257175">
              <a:spcBef>
                <a:spcPts val="4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10%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become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revert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8" dirty="0">
                <a:latin typeface="Corbel" panose="020B0503020204020204" pitchFamily="34" charset="0"/>
                <a:cs typeface="Microsoft Sans Serif"/>
              </a:rPr>
              <a:t>back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  <a:p>
            <a:pPr>
              <a:spcBef>
                <a:spcPts val="15"/>
              </a:spcBef>
              <a:buFont typeface="Arial MT"/>
              <a:buChar char="•"/>
            </a:pPr>
            <a:endParaRPr sz="1988" dirty="0">
              <a:latin typeface="Corbel" panose="020B0503020204020204" pitchFamily="34" charset="0"/>
              <a:cs typeface="Microsoft Sans Serif"/>
            </a:endParaRPr>
          </a:p>
          <a:p>
            <a:pPr marL="266700" marR="3810" indent="-257175">
              <a:spcBef>
                <a:spcPts val="4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10%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become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are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deliberately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4" dirty="0">
                <a:latin typeface="Corbel" panose="020B0503020204020204" pitchFamily="34" charset="0"/>
                <a:cs typeface="Microsoft Sans Serif"/>
              </a:rPr>
              <a:t>corrupted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01" dirty="0">
                <a:latin typeface="Corbel" panose="020B0503020204020204" pitchFamily="34" charset="0"/>
                <a:cs typeface="Microsoft Sans Serif"/>
              </a:rPr>
              <a:t>as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wrong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words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04555" y="1339783"/>
            <a:ext cx="893921" cy="218008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95"/>
              </a:lnSpc>
            </a:pPr>
            <a:r>
              <a:rPr sz="1463" spc="68" dirty="0">
                <a:latin typeface="Trebuchet MS"/>
                <a:cs typeface="Trebuchet MS"/>
              </a:rPr>
              <a:t>BERT</a:t>
            </a:r>
            <a:endParaRPr sz="1463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95095" y="4442003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cs typeface="Trebuchet MS"/>
              </a:rPr>
              <a:t>The</a:t>
            </a:r>
            <a:endParaRPr sz="1350" dirty="0">
              <a:latin typeface="Trebuchet MS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2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33831" y="1300818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4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09"/>
                </a:lnTo>
                <a:lnTo>
                  <a:pt x="110418" y="400109"/>
                </a:lnTo>
                <a:lnTo>
                  <a:pt x="110418" y="120521"/>
                </a:lnTo>
                <a:lnTo>
                  <a:pt x="173106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35476" y="556238"/>
            <a:ext cx="943928" cy="642837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brown</a:t>
            </a:r>
            <a:r>
              <a:rPr sz="1313" spc="8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0.92</a:t>
            </a:r>
            <a:endParaRPr sz="1969" baseline="-6349" dirty="0">
              <a:latin typeface="Trebuchet MS"/>
              <a:cs typeface="Trebuchet MS"/>
            </a:endParaRPr>
          </a:p>
          <a:p>
            <a:pPr marR="22860" algn="r">
              <a:spcBef>
                <a:spcPts val="79"/>
              </a:spcBef>
            </a:pPr>
            <a:r>
              <a:rPr sz="1313" spc="-34" dirty="0">
                <a:solidFill>
                  <a:srgbClr val="C00000"/>
                </a:solidFill>
                <a:latin typeface="Trebuchet MS"/>
                <a:cs typeface="Trebuchet MS"/>
              </a:rPr>
              <a:t>lazy</a:t>
            </a:r>
            <a:r>
              <a:rPr sz="1313" spc="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0.05</a:t>
            </a:r>
            <a:endParaRPr sz="1969" baseline="-6349" dirty="0">
              <a:latin typeface="Trebuchet MS"/>
              <a:cs typeface="Trebuchet MS"/>
            </a:endParaRPr>
          </a:p>
          <a:p>
            <a:pPr marR="22860" algn="r">
              <a:spcBef>
                <a:spcPts val="83"/>
              </a:spcBef>
            </a:pPr>
            <a:r>
              <a:rPr sz="1313" spc="-15" dirty="0">
                <a:solidFill>
                  <a:srgbClr val="C00000"/>
                </a:solidFill>
                <a:latin typeface="Trebuchet MS"/>
                <a:cs typeface="Trebuchet MS"/>
              </a:rPr>
              <a:t>playful</a:t>
            </a:r>
            <a:r>
              <a:rPr sz="1313" spc="9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969" spc="-33" baseline="-6349" dirty="0">
                <a:latin typeface="Trebuchet MS"/>
                <a:cs typeface="Trebuchet MS"/>
              </a:rPr>
              <a:t>0.03</a:t>
            </a:r>
            <a:endParaRPr sz="1969" baseline="-6349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39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4163" y="1684057"/>
            <a:ext cx="5202079" cy="2899409"/>
            <a:chOff x="485550" y="2245408"/>
            <a:chExt cx="6936105" cy="3865879"/>
          </a:xfrm>
        </p:grpSpPr>
        <p:sp>
          <p:nvSpPr>
            <p:cNvPr id="3" name="object 3"/>
            <p:cNvSpPr/>
            <p:nvPr/>
          </p:nvSpPr>
          <p:spPr>
            <a:xfrm>
              <a:off x="503012" y="2262870"/>
              <a:ext cx="6901180" cy="3680460"/>
            </a:xfrm>
            <a:custGeom>
              <a:avLst/>
              <a:gdLst/>
              <a:ahLst/>
              <a:cxnLst/>
              <a:rect l="l" t="t" r="r" b="b"/>
              <a:pathLst>
                <a:path w="6901180" h="3680460">
                  <a:moveTo>
                    <a:pt x="6901087" y="0"/>
                  </a:moveTo>
                  <a:lnTo>
                    <a:pt x="0" y="0"/>
                  </a:lnTo>
                  <a:lnTo>
                    <a:pt x="0" y="3680365"/>
                  </a:lnTo>
                  <a:lnTo>
                    <a:pt x="6901087" y="3680365"/>
                  </a:lnTo>
                  <a:lnTo>
                    <a:pt x="6901087" y="0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03012" y="2262870"/>
              <a:ext cx="6901180" cy="3680460"/>
            </a:xfrm>
            <a:custGeom>
              <a:avLst/>
              <a:gdLst/>
              <a:ahLst/>
              <a:cxnLst/>
              <a:rect l="l" t="t" r="r" b="b"/>
              <a:pathLst>
                <a:path w="6901180" h="3680460">
                  <a:moveTo>
                    <a:pt x="0" y="0"/>
                  </a:moveTo>
                  <a:lnTo>
                    <a:pt x="6901087" y="0"/>
                  </a:lnTo>
                  <a:lnTo>
                    <a:pt x="6901087" y="3680365"/>
                  </a:lnTo>
                  <a:lnTo>
                    <a:pt x="0" y="368036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78769" y="5111052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5"/>
                  </a:lnTo>
                  <a:lnTo>
                    <a:pt x="6550740" y="546375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78769" y="5111052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17326" y="5710981"/>
              <a:ext cx="173355" cy="400685"/>
            </a:xfrm>
            <a:custGeom>
              <a:avLst/>
              <a:gdLst/>
              <a:ahLst/>
              <a:cxnLst/>
              <a:rect l="l" t="t" r="r" b="b"/>
              <a:pathLst>
                <a:path w="173355" h="400685">
                  <a:moveTo>
                    <a:pt x="86553" y="0"/>
                  </a:moveTo>
                  <a:lnTo>
                    <a:pt x="0" y="120521"/>
                  </a:lnTo>
                  <a:lnTo>
                    <a:pt x="62687" y="120521"/>
                  </a:lnTo>
                  <a:lnTo>
                    <a:pt x="62687" y="400109"/>
                  </a:lnTo>
                  <a:lnTo>
                    <a:pt x="110418" y="400109"/>
                  </a:lnTo>
                  <a:lnTo>
                    <a:pt x="110418" y="120521"/>
                  </a:lnTo>
                  <a:lnTo>
                    <a:pt x="173105" y="120521"/>
                  </a:lnTo>
                  <a:lnTo>
                    <a:pt x="8655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2544" y="4593335"/>
            <a:ext cx="587216" cy="497893"/>
          </a:xfrm>
          <a:prstGeom prst="rect">
            <a:avLst/>
          </a:prstGeom>
        </p:spPr>
        <p:txBody>
          <a:bodyPr vert="horz" wrap="square" lIns="0" tIns="33338" rIns="0" bIns="0" rtlCol="0">
            <a:spAutoFit/>
          </a:bodyPr>
          <a:lstStyle/>
          <a:p>
            <a:pPr marL="28575">
              <a:spcBef>
                <a:spcPts val="263"/>
              </a:spcBef>
            </a:pPr>
            <a:r>
              <a:rPr sz="1350" spc="120" dirty="0">
                <a:latin typeface="Trebuchet MS"/>
                <a:cs typeface="Trebuchet MS"/>
              </a:rPr>
              <a:t>&lt;CLS&gt;</a:t>
            </a:r>
            <a:endParaRPr sz="1350" dirty="0">
              <a:latin typeface="Trebuchet MS"/>
              <a:cs typeface="Trebuchet MS"/>
            </a:endParaRPr>
          </a:p>
          <a:p>
            <a:pPr marL="240030">
              <a:spcBef>
                <a:spcPts val="210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1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6587" y="4571162"/>
            <a:ext cx="533876" cy="516969"/>
          </a:xfrm>
          <a:prstGeom prst="rect">
            <a:avLst/>
          </a:prstGeom>
        </p:spPr>
        <p:txBody>
          <a:bodyPr vert="horz" wrap="square" lIns="0" tIns="39529" rIns="0" bIns="0" rtlCol="0">
            <a:spAutoFit/>
          </a:bodyPr>
          <a:lstStyle/>
          <a:p>
            <a:pPr marL="28575">
              <a:spcBef>
                <a:spcPts val="311"/>
              </a:spcBef>
            </a:pPr>
            <a:r>
              <a:rPr sz="1350" dirty="0">
                <a:latin typeface="Trebuchet MS"/>
                <a:cs typeface="Trebuchet MS"/>
              </a:rPr>
              <a:t>brown</a:t>
            </a:r>
          </a:p>
          <a:p>
            <a:pPr marL="136684">
              <a:spcBef>
                <a:spcPts val="26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3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9544" y="4558131"/>
            <a:ext cx="369094" cy="5232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8575">
              <a:spcBef>
                <a:spcPts val="360"/>
              </a:spcBef>
            </a:pPr>
            <a:r>
              <a:rPr sz="1350" spc="98" dirty="0">
                <a:latin typeface="Trebuchet MS"/>
                <a:cs typeface="Trebuchet MS"/>
              </a:rPr>
              <a:t>dog</a:t>
            </a:r>
            <a:endParaRPr sz="1350" dirty="0">
              <a:latin typeface="Trebuchet MS"/>
              <a:cs typeface="Trebuchet MS"/>
            </a:endParaRPr>
          </a:p>
          <a:p>
            <a:pPr marL="145256">
              <a:spcBef>
                <a:spcPts val="319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4</a:t>
            </a:r>
            <a:endParaRPr sz="1463" baseline="-17094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2718" y="3035219"/>
            <a:ext cx="4939665" cy="1537335"/>
            <a:chOff x="670290" y="4046958"/>
            <a:chExt cx="6586220" cy="2049780"/>
          </a:xfrm>
        </p:grpSpPr>
        <p:sp>
          <p:nvSpPr>
            <p:cNvPr id="12" name="object 12"/>
            <p:cNvSpPr/>
            <p:nvPr/>
          </p:nvSpPr>
          <p:spPr>
            <a:xfrm>
              <a:off x="1574279" y="5668987"/>
              <a:ext cx="2335530" cy="427990"/>
            </a:xfrm>
            <a:custGeom>
              <a:avLst/>
              <a:gdLst/>
              <a:ahLst/>
              <a:cxnLst/>
              <a:rect l="l" t="t" r="r" b="b"/>
              <a:pathLst>
                <a:path w="2335529" h="427989">
                  <a:moveTo>
                    <a:pt x="173113" y="147891"/>
                  </a:moveTo>
                  <a:lnTo>
                    <a:pt x="86563" y="27381"/>
                  </a:lnTo>
                  <a:lnTo>
                    <a:pt x="0" y="147891"/>
                  </a:lnTo>
                  <a:lnTo>
                    <a:pt x="62687" y="147891"/>
                  </a:lnTo>
                  <a:lnTo>
                    <a:pt x="62687" y="427482"/>
                  </a:lnTo>
                  <a:lnTo>
                    <a:pt x="110426" y="427482"/>
                  </a:lnTo>
                  <a:lnTo>
                    <a:pt x="110426" y="147891"/>
                  </a:lnTo>
                  <a:lnTo>
                    <a:pt x="173113" y="147891"/>
                  </a:lnTo>
                  <a:close/>
                </a:path>
                <a:path w="2335529" h="427989">
                  <a:moveTo>
                    <a:pt x="1238834" y="120523"/>
                  </a:moveTo>
                  <a:lnTo>
                    <a:pt x="1152283" y="0"/>
                  </a:lnTo>
                  <a:lnTo>
                    <a:pt x="1065733" y="120523"/>
                  </a:lnTo>
                  <a:lnTo>
                    <a:pt x="1128420" y="120523"/>
                  </a:lnTo>
                  <a:lnTo>
                    <a:pt x="1128420" y="400113"/>
                  </a:lnTo>
                  <a:lnTo>
                    <a:pt x="1176147" y="400113"/>
                  </a:lnTo>
                  <a:lnTo>
                    <a:pt x="1176147" y="120523"/>
                  </a:lnTo>
                  <a:lnTo>
                    <a:pt x="1238834" y="120523"/>
                  </a:lnTo>
                  <a:close/>
                </a:path>
                <a:path w="2335529" h="427989">
                  <a:moveTo>
                    <a:pt x="2334971" y="140881"/>
                  </a:moveTo>
                  <a:lnTo>
                    <a:pt x="2248420" y="20358"/>
                  </a:lnTo>
                  <a:lnTo>
                    <a:pt x="2161870" y="140881"/>
                  </a:lnTo>
                  <a:lnTo>
                    <a:pt x="2224557" y="140881"/>
                  </a:lnTo>
                  <a:lnTo>
                    <a:pt x="2224557" y="420458"/>
                  </a:lnTo>
                  <a:lnTo>
                    <a:pt x="2272284" y="420458"/>
                  </a:lnTo>
                  <a:lnTo>
                    <a:pt x="2272284" y="140881"/>
                  </a:lnTo>
                  <a:lnTo>
                    <a:pt x="2334971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87753" y="4064420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6550740" y="546376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87753" y="4064420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26300" y="4622355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13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26" y="442112"/>
                  </a:lnTo>
                  <a:lnTo>
                    <a:pt x="110426" y="162521"/>
                  </a:lnTo>
                  <a:lnTo>
                    <a:pt x="173113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70" y="147891"/>
                  </a:lnTo>
                  <a:lnTo>
                    <a:pt x="819658" y="147891"/>
                  </a:lnTo>
                  <a:lnTo>
                    <a:pt x="819658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805" y="120523"/>
                  </a:moveTo>
                  <a:lnTo>
                    <a:pt x="1909254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17" y="400113"/>
                  </a:lnTo>
                  <a:lnTo>
                    <a:pt x="1933117" y="120523"/>
                  </a:lnTo>
                  <a:lnTo>
                    <a:pt x="1995805" y="120523"/>
                  </a:lnTo>
                  <a:close/>
                </a:path>
                <a:path w="3092450" h="442595">
                  <a:moveTo>
                    <a:pt x="3091942" y="140881"/>
                  </a:moveTo>
                  <a:lnTo>
                    <a:pt x="3005391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54" y="420458"/>
                  </a:lnTo>
                  <a:lnTo>
                    <a:pt x="3029254" y="140881"/>
                  </a:lnTo>
                  <a:lnTo>
                    <a:pt x="3091942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26007" y="626745"/>
            <a:ext cx="3687128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68" dirty="0">
                <a:solidFill>
                  <a:srgbClr val="C00000"/>
                </a:solidFill>
                <a:latin typeface="Trebuchet MS"/>
                <a:cs typeface="Trebuchet MS"/>
              </a:rPr>
              <a:t>BERT</a:t>
            </a:r>
            <a:r>
              <a:rPr sz="2100" spc="-5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latin typeface="Trebuchet MS"/>
                <a:cs typeface="Trebuchet MS"/>
              </a:rPr>
              <a:t>has</a:t>
            </a:r>
            <a:r>
              <a:rPr sz="2100" spc="-60" dirty="0">
                <a:latin typeface="Trebuchet MS"/>
                <a:cs typeface="Trebuchet MS"/>
              </a:rPr>
              <a:t> </a:t>
            </a:r>
            <a:r>
              <a:rPr sz="2100" spc="64" dirty="0">
                <a:latin typeface="Trebuchet MS"/>
                <a:cs typeface="Trebuchet MS"/>
              </a:rPr>
              <a:t>2</a:t>
            </a:r>
            <a:r>
              <a:rPr sz="2100" spc="-53" dirty="0">
                <a:latin typeface="Trebuchet MS"/>
                <a:cs typeface="Trebuchet MS"/>
              </a:rPr>
              <a:t> </a:t>
            </a:r>
            <a:r>
              <a:rPr sz="2100" spc="-26" dirty="0">
                <a:latin typeface="Trebuchet MS"/>
                <a:cs typeface="Trebuchet MS"/>
              </a:rPr>
              <a:t>training</a:t>
            </a:r>
            <a:r>
              <a:rPr sz="2100" spc="-56" dirty="0">
                <a:latin typeface="Trebuchet MS"/>
                <a:cs typeface="Trebuchet MS"/>
              </a:rPr>
              <a:t> </a:t>
            </a:r>
            <a:r>
              <a:rPr sz="2100" spc="-41" dirty="0">
                <a:latin typeface="Trebuchet MS"/>
                <a:cs typeface="Trebuchet MS"/>
              </a:rPr>
              <a:t>objectives: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9835" y="3857590"/>
            <a:ext cx="3903345" cy="30729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5724" rIns="0" bIns="0" rtlCol="0">
            <a:spAutoFit/>
          </a:bodyPr>
          <a:lstStyle/>
          <a:p>
            <a:pPr algn="ctr">
              <a:spcBef>
                <a:spcPts val="596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#1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6573" y="3072615"/>
            <a:ext cx="3896678" cy="3058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4295" rIns="0" bIns="0" rtlCol="0">
            <a:spAutoFit/>
          </a:bodyPr>
          <a:lstStyle/>
          <a:p>
            <a:pPr marR="70009" algn="ctr">
              <a:spcBef>
                <a:spcPts val="585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4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#2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5980" y="1794835"/>
            <a:ext cx="4939665" cy="763429"/>
            <a:chOff x="661306" y="2393113"/>
            <a:chExt cx="6586220" cy="1017905"/>
          </a:xfrm>
        </p:grpSpPr>
        <p:sp>
          <p:nvSpPr>
            <p:cNvPr id="20" name="object 20"/>
            <p:cNvSpPr/>
            <p:nvPr/>
          </p:nvSpPr>
          <p:spPr>
            <a:xfrm>
              <a:off x="678769" y="2410575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6550740" y="0"/>
                  </a:moveTo>
                  <a:lnTo>
                    <a:pt x="0" y="0"/>
                  </a:lnTo>
                  <a:lnTo>
                    <a:pt x="0" y="546376"/>
                  </a:lnTo>
                  <a:lnTo>
                    <a:pt x="6550740" y="546376"/>
                  </a:lnTo>
                  <a:lnTo>
                    <a:pt x="655074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78769" y="2410575"/>
              <a:ext cx="6551295" cy="546735"/>
            </a:xfrm>
            <a:custGeom>
              <a:avLst/>
              <a:gdLst/>
              <a:ahLst/>
              <a:cxnLst/>
              <a:rect l="l" t="t" r="r" b="b"/>
              <a:pathLst>
                <a:path w="6551295" h="546735">
                  <a:moveTo>
                    <a:pt x="0" y="0"/>
                  </a:moveTo>
                  <a:lnTo>
                    <a:pt x="6550740" y="0"/>
                  </a:lnTo>
                  <a:lnTo>
                    <a:pt x="6550740" y="546376"/>
                  </a:lnTo>
                  <a:lnTo>
                    <a:pt x="0" y="546376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17321" y="2968510"/>
              <a:ext cx="3092450" cy="442595"/>
            </a:xfrm>
            <a:custGeom>
              <a:avLst/>
              <a:gdLst/>
              <a:ahLst/>
              <a:cxnLst/>
              <a:rect l="l" t="t" r="r" b="b"/>
              <a:pathLst>
                <a:path w="3092450" h="442595">
                  <a:moveTo>
                    <a:pt x="173101" y="162521"/>
                  </a:moveTo>
                  <a:lnTo>
                    <a:pt x="86550" y="41998"/>
                  </a:lnTo>
                  <a:lnTo>
                    <a:pt x="0" y="162521"/>
                  </a:lnTo>
                  <a:lnTo>
                    <a:pt x="62687" y="162521"/>
                  </a:lnTo>
                  <a:lnTo>
                    <a:pt x="62687" y="442112"/>
                  </a:lnTo>
                  <a:lnTo>
                    <a:pt x="110413" y="442112"/>
                  </a:lnTo>
                  <a:lnTo>
                    <a:pt x="110413" y="162521"/>
                  </a:lnTo>
                  <a:lnTo>
                    <a:pt x="173101" y="162521"/>
                  </a:lnTo>
                  <a:close/>
                </a:path>
                <a:path w="3092450" h="442595">
                  <a:moveTo>
                    <a:pt x="930071" y="147891"/>
                  </a:moveTo>
                  <a:lnTo>
                    <a:pt x="843521" y="27381"/>
                  </a:lnTo>
                  <a:lnTo>
                    <a:pt x="756958" y="147891"/>
                  </a:lnTo>
                  <a:lnTo>
                    <a:pt x="819645" y="147891"/>
                  </a:lnTo>
                  <a:lnTo>
                    <a:pt x="819645" y="427482"/>
                  </a:lnTo>
                  <a:lnTo>
                    <a:pt x="867384" y="427482"/>
                  </a:lnTo>
                  <a:lnTo>
                    <a:pt x="867384" y="147891"/>
                  </a:lnTo>
                  <a:lnTo>
                    <a:pt x="930071" y="147891"/>
                  </a:lnTo>
                  <a:close/>
                </a:path>
                <a:path w="3092450" h="442595">
                  <a:moveTo>
                    <a:pt x="1995792" y="120523"/>
                  </a:moveTo>
                  <a:lnTo>
                    <a:pt x="1909241" y="0"/>
                  </a:lnTo>
                  <a:lnTo>
                    <a:pt x="1822691" y="120523"/>
                  </a:lnTo>
                  <a:lnTo>
                    <a:pt x="1885378" y="120523"/>
                  </a:lnTo>
                  <a:lnTo>
                    <a:pt x="1885378" y="400113"/>
                  </a:lnTo>
                  <a:lnTo>
                    <a:pt x="1933105" y="400113"/>
                  </a:lnTo>
                  <a:lnTo>
                    <a:pt x="1933105" y="120523"/>
                  </a:lnTo>
                  <a:lnTo>
                    <a:pt x="1995792" y="120523"/>
                  </a:lnTo>
                  <a:close/>
                </a:path>
                <a:path w="3092450" h="442595">
                  <a:moveTo>
                    <a:pt x="3091929" y="140881"/>
                  </a:moveTo>
                  <a:lnTo>
                    <a:pt x="3005378" y="20358"/>
                  </a:lnTo>
                  <a:lnTo>
                    <a:pt x="2918828" y="140881"/>
                  </a:lnTo>
                  <a:lnTo>
                    <a:pt x="2981515" y="140881"/>
                  </a:lnTo>
                  <a:lnTo>
                    <a:pt x="2981515" y="420458"/>
                  </a:lnTo>
                  <a:lnTo>
                    <a:pt x="3029242" y="420458"/>
                  </a:lnTo>
                  <a:lnTo>
                    <a:pt x="3029242" y="140881"/>
                  </a:lnTo>
                  <a:lnTo>
                    <a:pt x="3091929" y="140881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9835" y="1832232"/>
            <a:ext cx="3903345" cy="30729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5724" rIns="0" bIns="0" rtlCol="0">
            <a:spAutoFit/>
          </a:bodyPr>
          <a:lstStyle/>
          <a:p>
            <a:pPr algn="ctr">
              <a:spcBef>
                <a:spcPts val="596"/>
              </a:spcBef>
            </a:pPr>
            <a:r>
              <a:rPr sz="1500" spc="23" dirty="0">
                <a:solidFill>
                  <a:srgbClr val="D9D9D9"/>
                </a:solidFill>
                <a:latin typeface="Trebuchet MS"/>
                <a:cs typeface="Trebuchet MS"/>
              </a:rPr>
              <a:t>Encoder</a:t>
            </a:r>
            <a:r>
              <a:rPr sz="1500" spc="-90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1500" spc="-11" dirty="0">
                <a:solidFill>
                  <a:srgbClr val="D9D9D9"/>
                </a:solidFill>
                <a:latin typeface="Trebuchet MS"/>
                <a:cs typeface="Trebuchet MS"/>
              </a:rPr>
              <a:t>#6</a:t>
            </a:r>
            <a:endParaRPr sz="150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34349" y="1430912"/>
            <a:ext cx="4403884" cy="1355884"/>
            <a:chOff x="1379132" y="1907882"/>
            <a:chExt cx="5871845" cy="180784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132" y="3555357"/>
              <a:ext cx="164122" cy="16025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954" y="3543320"/>
              <a:ext cx="160254" cy="1641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7882" y="3547204"/>
              <a:ext cx="160025" cy="1638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012802" y="1918995"/>
              <a:ext cx="1226820" cy="344170"/>
            </a:xfrm>
            <a:custGeom>
              <a:avLst/>
              <a:gdLst/>
              <a:ahLst/>
              <a:cxnLst/>
              <a:rect l="l" t="t" r="r" b="b"/>
              <a:pathLst>
                <a:path w="1226820" h="344169">
                  <a:moveTo>
                    <a:pt x="0" y="0"/>
                  </a:moveTo>
                  <a:lnTo>
                    <a:pt x="1226760" y="0"/>
                  </a:lnTo>
                  <a:lnTo>
                    <a:pt x="1226760" y="343875"/>
                  </a:lnTo>
                  <a:lnTo>
                    <a:pt x="0" y="343875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21754" y="1312330"/>
            <a:ext cx="256223" cy="2823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954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763" spc="15" dirty="0">
                <a:latin typeface="Corbel" panose="020B0503020204020204" pitchFamily="34" charset="0"/>
                <a:cs typeface="Microsoft Sans Serif"/>
              </a:rPr>
              <a:t>2.</a:t>
            </a:r>
            <a:endParaRPr sz="1763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68214" y="1311784"/>
            <a:ext cx="253222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-71" dirty="0">
                <a:latin typeface="Corbel" panose="020B0503020204020204" pitchFamily="34" charset="0"/>
                <a:cs typeface="Microsoft Sans Serif"/>
              </a:rPr>
              <a:t>Two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3" dirty="0">
                <a:latin typeface="Corbel" panose="020B0503020204020204" pitchFamily="34" charset="0"/>
                <a:cs typeface="Microsoft Sans Serif"/>
              </a:rPr>
              <a:t>sentences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are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cs typeface="Microsoft Sans Serif"/>
              </a:rPr>
              <a:t>fed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in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12229" y="1588390"/>
            <a:ext cx="272367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15" dirty="0">
                <a:latin typeface="Corbel" panose="020B0503020204020204" pitchFamily="34" charset="0"/>
                <a:cs typeface="Microsoft Sans Serif"/>
              </a:rPr>
              <a:t>at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cs typeface="Microsoft Sans Serif"/>
              </a:rPr>
              <a:t>a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time.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Predict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if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12229" y="1855850"/>
            <a:ext cx="2596991" cy="839172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0400"/>
              </a:lnSpc>
              <a:spcBef>
                <a:spcPts val="64"/>
              </a:spcBef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second </a:t>
            </a:r>
            <a:r>
              <a:rPr sz="1800" u="sng" spc="-11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sentence</a:t>
            </a:r>
            <a:r>
              <a:rPr sz="1800" spc="-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 </a:t>
            </a:r>
            <a:r>
              <a:rPr sz="1800" spc="41" dirty="0">
                <a:latin typeface="Corbel" panose="020B0503020204020204" pitchFamily="34" charset="0"/>
                <a:cs typeface="Microsoft Sans Serif"/>
              </a:rPr>
              <a:t>input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truly 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follows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first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one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or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8" dirty="0">
                <a:latin typeface="Corbel" panose="020B0503020204020204" pitchFamily="34" charset="0"/>
                <a:cs typeface="Microsoft Sans Serif"/>
              </a:rPr>
              <a:t>not.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17936" y="1447580"/>
            <a:ext cx="903446" cy="205184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0" rIns="0" bIns="0" rtlCol="0">
            <a:spAutoFit/>
          </a:bodyPr>
          <a:lstStyle/>
          <a:p>
            <a:pPr marL="206216">
              <a:lnSpc>
                <a:spcPts val="1620"/>
              </a:lnSpc>
            </a:pPr>
            <a:r>
              <a:rPr sz="1463" spc="68" dirty="0">
                <a:latin typeface="Trebuchet MS"/>
                <a:cs typeface="Trebuchet MS"/>
              </a:rPr>
              <a:t>BERT</a:t>
            </a:r>
            <a:endParaRPr sz="1463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83103" y="4549445"/>
            <a:ext cx="346710" cy="540372"/>
          </a:xfrm>
          <a:prstGeom prst="rect">
            <a:avLst/>
          </a:prstGeom>
        </p:spPr>
        <p:txBody>
          <a:bodyPr vert="horz" wrap="square" lIns="0" tIns="50006" rIns="0" bIns="0" rtlCol="0">
            <a:spAutoFit/>
          </a:bodyPr>
          <a:lstStyle/>
          <a:p>
            <a:pPr marL="28575">
              <a:spcBef>
                <a:spcPts val="394"/>
              </a:spcBef>
            </a:pPr>
            <a:r>
              <a:rPr sz="1350" spc="4" dirty="0">
                <a:latin typeface="Trebuchet MS"/>
                <a:cs typeface="Trebuchet MS"/>
              </a:rPr>
              <a:t>The</a:t>
            </a:r>
            <a:endParaRPr sz="1350" dirty="0">
              <a:latin typeface="Trebuchet MS"/>
              <a:cs typeface="Trebuchet MS"/>
            </a:endParaRPr>
          </a:p>
          <a:p>
            <a:pPr marL="80963">
              <a:spcBef>
                <a:spcPts val="353"/>
              </a:spcBef>
            </a:pPr>
            <a:r>
              <a:rPr sz="1500" spc="26" dirty="0">
                <a:solidFill>
                  <a:srgbClr val="0070C0"/>
                </a:solidFill>
                <a:latin typeface="Trebuchet MS"/>
                <a:cs typeface="Trebuchet MS"/>
              </a:rPr>
              <a:t>x</a:t>
            </a:r>
            <a:r>
              <a:rPr sz="1463" spc="39" baseline="-17094" dirty="0">
                <a:solidFill>
                  <a:srgbClr val="0070C0"/>
                </a:solidFill>
                <a:latin typeface="Trebuchet MS"/>
                <a:cs typeface="Trebuchet MS"/>
              </a:rPr>
              <a:t>2</a:t>
            </a:r>
            <a:endParaRPr sz="1463" baseline="-17094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4116" y="1401093"/>
            <a:ext cx="130016" cy="300514"/>
          </a:xfrm>
          <a:custGeom>
            <a:avLst/>
            <a:gdLst/>
            <a:ahLst/>
            <a:cxnLst/>
            <a:rect l="l" t="t" r="r" b="b"/>
            <a:pathLst>
              <a:path w="173355" h="400685">
                <a:moveTo>
                  <a:pt x="86553" y="0"/>
                </a:moveTo>
                <a:lnTo>
                  <a:pt x="0" y="120521"/>
                </a:lnTo>
                <a:lnTo>
                  <a:pt x="62687" y="120521"/>
                </a:lnTo>
                <a:lnTo>
                  <a:pt x="62687" y="400110"/>
                </a:lnTo>
                <a:lnTo>
                  <a:pt x="110418" y="400110"/>
                </a:lnTo>
                <a:lnTo>
                  <a:pt x="110418" y="120521"/>
                </a:lnTo>
                <a:lnTo>
                  <a:pt x="173105" y="120521"/>
                </a:lnTo>
                <a:lnTo>
                  <a:pt x="8655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5540" y="823701"/>
            <a:ext cx="1089184" cy="427970"/>
          </a:xfrm>
          <a:prstGeom prst="rect">
            <a:avLst/>
          </a:prstGeom>
        </p:spPr>
        <p:txBody>
          <a:bodyPr vert="horz" wrap="square" lIns="0" tIns="10954" rIns="0" bIns="0" rtlCol="0">
            <a:spAutoFit/>
          </a:bodyPr>
          <a:lstStyle/>
          <a:p>
            <a:pPr marR="22860" algn="r">
              <a:spcBef>
                <a:spcPts val="86"/>
              </a:spcBef>
              <a:tabLst>
                <a:tab pos="577691" algn="l"/>
              </a:tabLst>
            </a:pPr>
            <a:r>
              <a:rPr sz="1313" spc="23" dirty="0">
                <a:solidFill>
                  <a:srgbClr val="C00000"/>
                </a:solidFill>
                <a:latin typeface="Trebuchet MS"/>
                <a:cs typeface="Trebuchet MS"/>
              </a:rPr>
              <a:t>isNext	</a:t>
            </a:r>
            <a:r>
              <a:rPr sz="1969" spc="-33" baseline="-15873" dirty="0">
                <a:latin typeface="Trebuchet MS"/>
                <a:cs typeface="Trebuchet MS"/>
              </a:rPr>
              <a:t>0.98</a:t>
            </a:r>
            <a:endParaRPr sz="1969" baseline="-15873" dirty="0">
              <a:latin typeface="Trebuchet MS"/>
              <a:cs typeface="Trebuchet MS"/>
            </a:endParaRPr>
          </a:p>
          <a:p>
            <a:pPr marR="22860" algn="r">
              <a:spcBef>
                <a:spcPts val="79"/>
              </a:spcBef>
              <a:tabLst>
                <a:tab pos="718185" algn="l"/>
              </a:tabLst>
            </a:pPr>
            <a:r>
              <a:rPr sz="1313" spc="30" dirty="0">
                <a:solidFill>
                  <a:srgbClr val="C00000"/>
                </a:solidFill>
                <a:latin typeface="Trebuchet MS"/>
                <a:cs typeface="Trebuchet MS"/>
              </a:rPr>
              <a:t>notNext	</a:t>
            </a:r>
            <a:r>
              <a:rPr sz="1969" spc="-33" baseline="-15873" dirty="0">
                <a:latin typeface="Trebuchet MS"/>
                <a:cs typeface="Trebuchet MS"/>
              </a:rPr>
              <a:t>0.02</a:t>
            </a:r>
            <a:endParaRPr sz="1969" baseline="-15873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14465" y="4740784"/>
            <a:ext cx="135731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40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00533" y="4585335"/>
            <a:ext cx="288083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30568" algn="l"/>
              </a:tabLst>
            </a:pPr>
            <a:r>
              <a:rPr sz="1350" spc="-26" dirty="0">
                <a:latin typeface="Trebuchet MS"/>
                <a:cs typeface="Trebuchet MS"/>
              </a:rPr>
              <a:t>ran</a:t>
            </a:r>
            <a:r>
              <a:rPr sz="1350" spc="289" dirty="0">
                <a:latin typeface="Trebuchet MS"/>
                <a:cs typeface="Trebuchet MS"/>
              </a:rPr>
              <a:t> </a:t>
            </a:r>
            <a:r>
              <a:rPr sz="1350" spc="19" dirty="0">
                <a:latin typeface="Trebuchet MS"/>
                <a:cs typeface="Trebuchet MS"/>
              </a:rPr>
              <a:t>[…]	</a:t>
            </a:r>
            <a:r>
              <a:rPr sz="1350" spc="-23" dirty="0">
                <a:latin typeface="Trebuchet MS"/>
                <a:cs typeface="Trebuchet MS"/>
              </a:rPr>
              <a:t>[SEP]</a:t>
            </a:r>
            <a:r>
              <a:rPr sz="1350" spc="-75" dirty="0">
                <a:latin typeface="Trebuchet MS"/>
                <a:cs typeface="Trebuchet MS"/>
              </a:rPr>
              <a:t> </a:t>
            </a:r>
            <a:r>
              <a:rPr sz="1350" spc="30" dirty="0">
                <a:latin typeface="Trebuchet MS"/>
                <a:cs typeface="Trebuchet MS"/>
              </a:rPr>
              <a:t>Fido</a:t>
            </a:r>
            <a:r>
              <a:rPr sz="1350" spc="-60" dirty="0">
                <a:latin typeface="Trebuchet MS"/>
                <a:cs typeface="Trebuchet MS"/>
              </a:rPr>
              <a:t> </a:t>
            </a:r>
            <a:r>
              <a:rPr sz="1350" dirty="0">
                <a:latin typeface="Trebuchet MS"/>
                <a:cs typeface="Trebuchet MS"/>
              </a:rPr>
              <a:t>came</a:t>
            </a:r>
            <a:r>
              <a:rPr sz="1350" spc="-68" dirty="0">
                <a:latin typeface="Trebuchet MS"/>
                <a:cs typeface="Trebuchet MS"/>
              </a:rPr>
              <a:t> </a:t>
            </a:r>
            <a:r>
              <a:rPr sz="1350" spc="30" dirty="0">
                <a:latin typeface="Trebuchet MS"/>
                <a:cs typeface="Trebuchet MS"/>
              </a:rPr>
              <a:t>home</a:t>
            </a:r>
            <a:r>
              <a:rPr sz="1350" spc="-68" dirty="0">
                <a:latin typeface="Trebuchet MS"/>
                <a:cs typeface="Trebuchet MS"/>
              </a:rPr>
              <a:t> </a:t>
            </a:r>
            <a:r>
              <a:rPr sz="1350" spc="-23" dirty="0">
                <a:latin typeface="Trebuchet MS"/>
                <a:cs typeface="Trebuchet MS"/>
              </a:rPr>
              <a:t>[SEP]</a:t>
            </a:r>
            <a:endParaRPr sz="13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3FB8C-984D-4963-B21F-E3CA415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Recap: Self-Attention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9250DF-67B9-43FE-BC69-D7093EC1DF49}"/>
              </a:ext>
            </a:extLst>
          </p:cNvPr>
          <p:cNvSpPr/>
          <p:nvPr/>
        </p:nvSpPr>
        <p:spPr>
          <a:xfrm>
            <a:off x="1282417" y="2352642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061AA40-0C40-4145-B10C-584381E759A6}"/>
              </a:ext>
            </a:extLst>
          </p:cNvPr>
          <p:cNvSpPr/>
          <p:nvPr/>
        </p:nvSpPr>
        <p:spPr>
          <a:xfrm>
            <a:off x="1546607" y="2652850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627B6D-685E-4479-BB18-DD62B8954325}"/>
              </a:ext>
            </a:extLst>
          </p:cNvPr>
          <p:cNvSpPr/>
          <p:nvPr/>
        </p:nvSpPr>
        <p:spPr>
          <a:xfrm>
            <a:off x="2265801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55EE695-B313-4655-B252-4909E63362D8}"/>
              </a:ext>
            </a:extLst>
          </p:cNvPr>
          <p:cNvCxnSpPr>
            <a:cxnSpLocks/>
          </p:cNvCxnSpPr>
          <p:nvPr/>
        </p:nvCxnSpPr>
        <p:spPr>
          <a:xfrm>
            <a:off x="1906582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56C811B-907C-412A-A715-55C40C69B696}"/>
              </a:ext>
            </a:extLst>
          </p:cNvPr>
          <p:cNvCxnSpPr>
            <a:cxnSpLocks/>
          </p:cNvCxnSpPr>
          <p:nvPr/>
        </p:nvCxnSpPr>
        <p:spPr>
          <a:xfrm flipV="1">
            <a:off x="1718588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5F51F48-A2FE-416A-8A40-32B02FA9966E}"/>
              </a:ext>
            </a:extLst>
          </p:cNvPr>
          <p:cNvSpPr/>
          <p:nvPr/>
        </p:nvSpPr>
        <p:spPr>
          <a:xfrm>
            <a:off x="2987609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E85643C-A117-47AA-9430-C9178A301A6B}"/>
              </a:ext>
            </a:extLst>
          </p:cNvPr>
          <p:cNvCxnSpPr>
            <a:cxnSpLocks/>
          </p:cNvCxnSpPr>
          <p:nvPr/>
        </p:nvCxnSpPr>
        <p:spPr>
          <a:xfrm>
            <a:off x="2628390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6277FD3-9D96-42EC-82C6-0780D0D801DE}"/>
              </a:ext>
            </a:extLst>
          </p:cNvPr>
          <p:cNvSpPr/>
          <p:nvPr/>
        </p:nvSpPr>
        <p:spPr>
          <a:xfrm>
            <a:off x="3726287" y="2652849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00A86E6-5EBF-4E99-97BD-D303D62AC394}"/>
              </a:ext>
            </a:extLst>
          </p:cNvPr>
          <p:cNvCxnSpPr>
            <a:cxnSpLocks/>
          </p:cNvCxnSpPr>
          <p:nvPr/>
        </p:nvCxnSpPr>
        <p:spPr>
          <a:xfrm>
            <a:off x="3367068" y="2925821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BAA3F77-A2E4-459D-98E0-1EC573BA3AB6}"/>
              </a:ext>
            </a:extLst>
          </p:cNvPr>
          <p:cNvCxnSpPr>
            <a:cxnSpLocks/>
          </p:cNvCxnSpPr>
          <p:nvPr/>
        </p:nvCxnSpPr>
        <p:spPr>
          <a:xfrm flipH="1">
            <a:off x="1892288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B9A8D87-C074-4138-B7F7-22EE40AE67A3}"/>
              </a:ext>
            </a:extLst>
          </p:cNvPr>
          <p:cNvCxnSpPr>
            <a:cxnSpLocks/>
          </p:cNvCxnSpPr>
          <p:nvPr/>
        </p:nvCxnSpPr>
        <p:spPr>
          <a:xfrm flipH="1">
            <a:off x="2614096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9EF0965-BCF1-48DB-A931-B370B5E98375}"/>
              </a:ext>
            </a:extLst>
          </p:cNvPr>
          <p:cNvCxnSpPr>
            <a:cxnSpLocks/>
          </p:cNvCxnSpPr>
          <p:nvPr/>
        </p:nvCxnSpPr>
        <p:spPr>
          <a:xfrm flipH="1">
            <a:off x="3352774" y="2837990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113B38B-B195-4199-941D-EBBE178DC86B}"/>
              </a:ext>
            </a:extLst>
          </p:cNvPr>
          <p:cNvSpPr/>
          <p:nvPr/>
        </p:nvSpPr>
        <p:spPr>
          <a:xfrm>
            <a:off x="1553682" y="3716592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BC3CA3-1964-4507-B412-847DFE907D40}"/>
              </a:ext>
            </a:extLst>
          </p:cNvPr>
          <p:cNvSpPr/>
          <p:nvPr/>
        </p:nvSpPr>
        <p:spPr>
          <a:xfrm>
            <a:off x="2272875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84609-E44E-4094-B416-6B453341C8D7}"/>
              </a:ext>
            </a:extLst>
          </p:cNvPr>
          <p:cNvSpPr/>
          <p:nvPr/>
        </p:nvSpPr>
        <p:spPr>
          <a:xfrm>
            <a:off x="2994684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6A2A10-0D3C-4280-B698-334BD45EA664}"/>
              </a:ext>
            </a:extLst>
          </p:cNvPr>
          <p:cNvSpPr/>
          <p:nvPr/>
        </p:nvSpPr>
        <p:spPr>
          <a:xfrm>
            <a:off x="3733362" y="3716591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/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7798F3A-C081-4CB3-9F2E-374D976A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08" y="3782213"/>
                <a:ext cx="53637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/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E3CD3E3-901D-49C1-A459-29AF2B3F5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459" y="3787772"/>
                <a:ext cx="5363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/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165CE37-B6AC-4A14-BC12-7C2EEC818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50" y="3802273"/>
                <a:ext cx="5363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/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29F31CE-5C54-408B-A93A-6174B055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51" y="3768536"/>
                <a:ext cx="5363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553CA31-ADC6-425C-9409-9C672582BA47}"/>
              </a:ext>
            </a:extLst>
          </p:cNvPr>
          <p:cNvSpPr/>
          <p:nvPr/>
        </p:nvSpPr>
        <p:spPr>
          <a:xfrm>
            <a:off x="1552972" y="1644950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A2E584-D8E6-450E-8D69-AA2E9C347FEB}"/>
              </a:ext>
            </a:extLst>
          </p:cNvPr>
          <p:cNvSpPr/>
          <p:nvPr/>
        </p:nvSpPr>
        <p:spPr>
          <a:xfrm>
            <a:off x="2272165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C2A8DD-F3DD-4392-9611-2BC349BF92DC}"/>
              </a:ext>
            </a:extLst>
          </p:cNvPr>
          <p:cNvSpPr/>
          <p:nvPr/>
        </p:nvSpPr>
        <p:spPr>
          <a:xfrm>
            <a:off x="2993973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3F3093-E03A-4604-85A7-4447BB6DAEDF}"/>
              </a:ext>
            </a:extLst>
          </p:cNvPr>
          <p:cNvSpPr/>
          <p:nvPr/>
        </p:nvSpPr>
        <p:spPr>
          <a:xfrm>
            <a:off x="3732651" y="1644949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/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79DA9D49-8AF4-42E6-ACAA-7BBA36A6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898" y="1710570"/>
                <a:ext cx="5363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/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C2F8E26-D94E-4BC5-9453-1FAA7854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748" y="1716129"/>
                <a:ext cx="5363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/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BC32B7-7EE3-497C-8A3D-54EB57490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40" y="1730630"/>
                <a:ext cx="5363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/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3BF01C0-B9A9-4CCA-896C-5631C4634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40" y="1696894"/>
                <a:ext cx="53637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DC7AC7D7-89F2-46CA-B4F9-AB4D3EA49C89}"/>
              </a:ext>
            </a:extLst>
          </p:cNvPr>
          <p:cNvCxnSpPr>
            <a:cxnSpLocks/>
          </p:cNvCxnSpPr>
          <p:nvPr/>
        </p:nvCxnSpPr>
        <p:spPr>
          <a:xfrm flipV="1">
            <a:off x="2439280" y="3128594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04B5307-2234-4C15-A98C-BA456928E789}"/>
              </a:ext>
            </a:extLst>
          </p:cNvPr>
          <p:cNvCxnSpPr>
            <a:cxnSpLocks/>
          </p:cNvCxnSpPr>
          <p:nvPr/>
        </p:nvCxnSpPr>
        <p:spPr>
          <a:xfrm flipV="1">
            <a:off x="3167191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074E429-1F99-49D8-B023-78E1187546DA}"/>
              </a:ext>
            </a:extLst>
          </p:cNvPr>
          <p:cNvCxnSpPr>
            <a:cxnSpLocks/>
          </p:cNvCxnSpPr>
          <p:nvPr/>
        </p:nvCxnSpPr>
        <p:spPr>
          <a:xfrm flipV="1">
            <a:off x="3909539" y="3114429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11657EA-C480-4EAF-AF72-0A1DE9FFCCF0}"/>
              </a:ext>
            </a:extLst>
          </p:cNvPr>
          <p:cNvCxnSpPr>
            <a:cxnSpLocks/>
          </p:cNvCxnSpPr>
          <p:nvPr/>
        </p:nvCxnSpPr>
        <p:spPr>
          <a:xfrm flipV="1">
            <a:off x="1718013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AF62B0E-02BD-4444-8AD8-CAC8B31F46B9}"/>
              </a:ext>
            </a:extLst>
          </p:cNvPr>
          <p:cNvCxnSpPr>
            <a:cxnSpLocks/>
          </p:cNvCxnSpPr>
          <p:nvPr/>
        </p:nvCxnSpPr>
        <p:spPr>
          <a:xfrm flipV="1">
            <a:off x="2438705" y="207901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114DFAC-A5F9-4615-8396-BC2652A2DC71}"/>
              </a:ext>
            </a:extLst>
          </p:cNvPr>
          <p:cNvCxnSpPr>
            <a:cxnSpLocks/>
          </p:cNvCxnSpPr>
          <p:nvPr/>
        </p:nvCxnSpPr>
        <p:spPr>
          <a:xfrm flipV="1">
            <a:off x="3166616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DA5EA57-D293-4081-B3A2-F983068D78A7}"/>
              </a:ext>
            </a:extLst>
          </p:cNvPr>
          <p:cNvCxnSpPr>
            <a:cxnSpLocks/>
          </p:cNvCxnSpPr>
          <p:nvPr/>
        </p:nvCxnSpPr>
        <p:spPr>
          <a:xfrm flipV="1">
            <a:off x="3908964" y="206485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F736651-E9B1-46BC-959C-5A32390C4DEB}"/>
              </a:ext>
            </a:extLst>
          </p:cNvPr>
          <p:cNvSpPr/>
          <p:nvPr/>
        </p:nvSpPr>
        <p:spPr>
          <a:xfrm>
            <a:off x="4823864" y="2367725"/>
            <a:ext cx="3010301" cy="111619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F59FF4D-7EFB-49B6-95A3-22097B276BA5}"/>
              </a:ext>
            </a:extLst>
          </p:cNvPr>
          <p:cNvSpPr/>
          <p:nvPr/>
        </p:nvSpPr>
        <p:spPr>
          <a:xfrm>
            <a:off x="5088054" y="2667933"/>
            <a:ext cx="346250" cy="454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70781D-FA38-4728-8730-26EBB4EE7238}"/>
              </a:ext>
            </a:extLst>
          </p:cNvPr>
          <p:cNvSpPr/>
          <p:nvPr/>
        </p:nvSpPr>
        <p:spPr>
          <a:xfrm>
            <a:off x="5807247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1C629A7-8CD5-4F6A-AFD1-61D5AD391DAB}"/>
              </a:ext>
            </a:extLst>
          </p:cNvPr>
          <p:cNvCxnSpPr>
            <a:cxnSpLocks/>
          </p:cNvCxnSpPr>
          <p:nvPr/>
        </p:nvCxnSpPr>
        <p:spPr>
          <a:xfrm>
            <a:off x="5448028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E841926-C92A-4C84-80BF-B311832136F0}"/>
              </a:ext>
            </a:extLst>
          </p:cNvPr>
          <p:cNvCxnSpPr>
            <a:cxnSpLocks/>
          </p:cNvCxnSpPr>
          <p:nvPr/>
        </p:nvCxnSpPr>
        <p:spPr>
          <a:xfrm flipV="1">
            <a:off x="5260035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BEF9086-365D-48CD-AA2F-B92804C00DF3}"/>
              </a:ext>
            </a:extLst>
          </p:cNvPr>
          <p:cNvSpPr/>
          <p:nvPr/>
        </p:nvSpPr>
        <p:spPr>
          <a:xfrm>
            <a:off x="6529056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656C46DD-2D5B-4CF0-B5B2-82812F6F7C8E}"/>
              </a:ext>
            </a:extLst>
          </p:cNvPr>
          <p:cNvCxnSpPr>
            <a:cxnSpLocks/>
          </p:cNvCxnSpPr>
          <p:nvPr/>
        </p:nvCxnSpPr>
        <p:spPr>
          <a:xfrm>
            <a:off x="6169837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11CD8A1F-3813-4578-9760-6B2224F856B7}"/>
              </a:ext>
            </a:extLst>
          </p:cNvPr>
          <p:cNvSpPr/>
          <p:nvPr/>
        </p:nvSpPr>
        <p:spPr>
          <a:xfrm>
            <a:off x="7267734" y="2667932"/>
            <a:ext cx="348865" cy="4543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12569C65-C3BF-4CC6-BF4D-27E338F3DCAF}"/>
              </a:ext>
            </a:extLst>
          </p:cNvPr>
          <p:cNvCxnSpPr>
            <a:cxnSpLocks/>
          </p:cNvCxnSpPr>
          <p:nvPr/>
        </p:nvCxnSpPr>
        <p:spPr>
          <a:xfrm>
            <a:off x="6908515" y="294090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3E00812C-CDD4-4CB1-86BF-C653B3A3F1E3}"/>
              </a:ext>
            </a:extLst>
          </p:cNvPr>
          <p:cNvCxnSpPr>
            <a:cxnSpLocks/>
          </p:cNvCxnSpPr>
          <p:nvPr/>
        </p:nvCxnSpPr>
        <p:spPr>
          <a:xfrm flipH="1">
            <a:off x="5433735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5F5DDCF2-C614-4947-AB47-8C88004A779D}"/>
              </a:ext>
            </a:extLst>
          </p:cNvPr>
          <p:cNvCxnSpPr>
            <a:cxnSpLocks/>
          </p:cNvCxnSpPr>
          <p:nvPr/>
        </p:nvCxnSpPr>
        <p:spPr>
          <a:xfrm flipH="1">
            <a:off x="6155543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C22E9F0-72C1-4195-8FD5-CEC081C2A3ED}"/>
              </a:ext>
            </a:extLst>
          </p:cNvPr>
          <p:cNvCxnSpPr>
            <a:cxnSpLocks/>
          </p:cNvCxnSpPr>
          <p:nvPr/>
        </p:nvCxnSpPr>
        <p:spPr>
          <a:xfrm flipH="1">
            <a:off x="6894221" y="2853074"/>
            <a:ext cx="35921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4D44098-CF99-4C60-8499-6E50940965A1}"/>
              </a:ext>
            </a:extLst>
          </p:cNvPr>
          <p:cNvSpPr/>
          <p:nvPr/>
        </p:nvSpPr>
        <p:spPr>
          <a:xfrm>
            <a:off x="5095129" y="3731676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F9D9A3-5923-49DC-ADB2-8756E0D897D5}"/>
              </a:ext>
            </a:extLst>
          </p:cNvPr>
          <p:cNvSpPr/>
          <p:nvPr/>
        </p:nvSpPr>
        <p:spPr>
          <a:xfrm>
            <a:off x="5814322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FBE680-298A-451E-AD54-5AA855F5B059}"/>
              </a:ext>
            </a:extLst>
          </p:cNvPr>
          <p:cNvSpPr/>
          <p:nvPr/>
        </p:nvSpPr>
        <p:spPr>
          <a:xfrm>
            <a:off x="6536130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BACEB32-5866-4F46-97ED-E08C6EBF36F5}"/>
              </a:ext>
            </a:extLst>
          </p:cNvPr>
          <p:cNvSpPr/>
          <p:nvPr/>
        </p:nvSpPr>
        <p:spPr>
          <a:xfrm>
            <a:off x="7274808" y="3731674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/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4D9E2BFE-B4FB-4ED7-94C4-7F4494BC3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055" y="3797296"/>
                <a:ext cx="5363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/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F41038C-4284-4C04-B945-7C05FD29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905" y="3802855"/>
                <a:ext cx="53637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/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BC5E86D-6A8B-426D-AEB4-F5E0DEAE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97" y="3817356"/>
                <a:ext cx="5363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/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D6BA34E-2E98-4F04-BE2C-14D785D33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97" y="3783620"/>
                <a:ext cx="5363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CBFA2BB8-E48F-41EF-A588-EB14716FDD13}"/>
              </a:ext>
            </a:extLst>
          </p:cNvPr>
          <p:cNvSpPr/>
          <p:nvPr/>
        </p:nvSpPr>
        <p:spPr>
          <a:xfrm>
            <a:off x="5094418" y="1660033"/>
            <a:ext cx="346250" cy="45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A9B84DB-7FE1-4655-8711-0B410306FAF1}"/>
              </a:ext>
            </a:extLst>
          </p:cNvPr>
          <p:cNvSpPr/>
          <p:nvPr/>
        </p:nvSpPr>
        <p:spPr>
          <a:xfrm>
            <a:off x="5813612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F2E0EDD-28ED-4601-B5C7-154D5C401327}"/>
              </a:ext>
            </a:extLst>
          </p:cNvPr>
          <p:cNvSpPr/>
          <p:nvPr/>
        </p:nvSpPr>
        <p:spPr>
          <a:xfrm>
            <a:off x="6535420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D761F2E-82F7-4581-859D-DF26CA5A541B}"/>
              </a:ext>
            </a:extLst>
          </p:cNvPr>
          <p:cNvSpPr/>
          <p:nvPr/>
        </p:nvSpPr>
        <p:spPr>
          <a:xfrm>
            <a:off x="7274098" y="1660032"/>
            <a:ext cx="348865" cy="4543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/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E7CD02C-CDB6-481F-A5D5-0FA8494C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344" y="1725653"/>
                <a:ext cx="53637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/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4365F7DC-5645-4450-872E-1C76A344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95" y="1731212"/>
                <a:ext cx="53637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/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1606BE7-3AB2-4DEE-9455-4CB2EAD40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87" y="1745714"/>
                <a:ext cx="53637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/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F4D547-6819-4E5B-972F-81C75F2D3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287" y="1711977"/>
                <a:ext cx="5363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C347FA4-4C72-4398-95DC-602912FEBD80}"/>
              </a:ext>
            </a:extLst>
          </p:cNvPr>
          <p:cNvCxnSpPr>
            <a:cxnSpLocks/>
          </p:cNvCxnSpPr>
          <p:nvPr/>
        </p:nvCxnSpPr>
        <p:spPr>
          <a:xfrm flipV="1">
            <a:off x="5980727" y="3143677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F29A437-AE3F-47E3-A5FD-13ADC902C51B}"/>
              </a:ext>
            </a:extLst>
          </p:cNvPr>
          <p:cNvCxnSpPr>
            <a:cxnSpLocks/>
          </p:cNvCxnSpPr>
          <p:nvPr/>
        </p:nvCxnSpPr>
        <p:spPr>
          <a:xfrm flipV="1">
            <a:off x="6708638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184F9FD-CA91-4677-8AD9-C719F1F5BF79}"/>
              </a:ext>
            </a:extLst>
          </p:cNvPr>
          <p:cNvCxnSpPr>
            <a:cxnSpLocks/>
          </p:cNvCxnSpPr>
          <p:nvPr/>
        </p:nvCxnSpPr>
        <p:spPr>
          <a:xfrm flipV="1">
            <a:off x="7450986" y="3129512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4038E91-D3D0-4CA3-8CAF-15DBD71F469B}"/>
              </a:ext>
            </a:extLst>
          </p:cNvPr>
          <p:cNvCxnSpPr>
            <a:cxnSpLocks/>
          </p:cNvCxnSpPr>
          <p:nvPr/>
        </p:nvCxnSpPr>
        <p:spPr>
          <a:xfrm flipV="1">
            <a:off x="5259460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58913494-B3A7-4E4C-B84B-B41B0CFA17A6}"/>
              </a:ext>
            </a:extLst>
          </p:cNvPr>
          <p:cNvCxnSpPr>
            <a:cxnSpLocks/>
          </p:cNvCxnSpPr>
          <p:nvPr/>
        </p:nvCxnSpPr>
        <p:spPr>
          <a:xfrm flipV="1">
            <a:off x="5980151" y="2094100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BE1E5BA-7757-4C81-9B0C-2B987CDE3D7C}"/>
              </a:ext>
            </a:extLst>
          </p:cNvPr>
          <p:cNvCxnSpPr>
            <a:cxnSpLocks/>
          </p:cNvCxnSpPr>
          <p:nvPr/>
        </p:nvCxnSpPr>
        <p:spPr>
          <a:xfrm flipV="1">
            <a:off x="6708062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327B07-DCD3-4A31-9960-6986B0037D06}"/>
              </a:ext>
            </a:extLst>
          </p:cNvPr>
          <p:cNvCxnSpPr>
            <a:cxnSpLocks/>
          </p:cNvCxnSpPr>
          <p:nvPr/>
        </p:nvCxnSpPr>
        <p:spPr>
          <a:xfrm flipV="1">
            <a:off x="7450411" y="2079935"/>
            <a:ext cx="0" cy="5879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2054C5E2-45B4-4A42-9764-46C1A6E291AF}"/>
              </a:ext>
            </a:extLst>
          </p:cNvPr>
          <p:cNvSpPr/>
          <p:nvPr/>
        </p:nvSpPr>
        <p:spPr>
          <a:xfrm>
            <a:off x="4817499" y="2356035"/>
            <a:ext cx="3016666" cy="1127881"/>
          </a:xfrm>
          <a:prstGeom prst="roundRect">
            <a:avLst/>
          </a:prstGeom>
          <a:blipFill>
            <a:blip r:embed="rId18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100" dirty="0">
                <a:latin typeface="Corbel" panose="020B0503020204020204" pitchFamily="34" charset="0"/>
              </a:rPr>
              <a:t>Self-Attention Layer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/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is obtained based on the whole input sequence.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Corbel" panose="020B0503020204020204" pitchFamily="34" charset="0"/>
                  </a:rPr>
                  <a:t>can be parallelly computed. </a:t>
                </a:r>
                <a:endParaRPr lang="zh-TW" altLang="en-US" sz="18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723CDE1-DEC2-4ADA-ABFE-0C537CD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210" y="190697"/>
                <a:ext cx="3726053" cy="1031418"/>
              </a:xfrm>
              <a:prstGeom prst="wedgeRoundRectCallout">
                <a:avLst>
                  <a:gd name="adj1" fmla="val -18379"/>
                  <a:gd name="adj2" fmla="val 73139"/>
                  <a:gd name="adj3" fmla="val 16667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右 76">
            <a:extLst>
              <a:ext uri="{FF2B5EF4-FFF2-40B4-BE49-F238E27FC236}">
                <a16:creationId xmlns:a16="http://schemas.microsoft.com/office/drawing/2014/main" id="{A30B8CAB-BDDD-4F57-A14B-BAD8F836ECE4}"/>
              </a:ext>
            </a:extLst>
          </p:cNvPr>
          <p:cNvSpPr/>
          <p:nvPr/>
        </p:nvSpPr>
        <p:spPr>
          <a:xfrm>
            <a:off x="4380345" y="2702572"/>
            <a:ext cx="372943" cy="476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 dirty="0">
              <a:latin typeface="Corbel" panose="020B0503020204020204" pitchFamily="34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AF0002F-C2F5-4895-9EC4-FAAF2FD34829}"/>
              </a:ext>
            </a:extLst>
          </p:cNvPr>
          <p:cNvSpPr txBox="1"/>
          <p:nvPr/>
        </p:nvSpPr>
        <p:spPr>
          <a:xfrm>
            <a:off x="744279" y="4347053"/>
            <a:ext cx="72668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>
                <a:latin typeface="Corbel" panose="020B0503020204020204" pitchFamily="34" charset="0"/>
              </a:rPr>
              <a:t>Idea: replace any thing done by RNN with </a:t>
            </a:r>
            <a:r>
              <a:rPr lang="en-US" altLang="zh-TW" sz="2100" dirty="0">
                <a:solidFill>
                  <a:srgbClr val="C00000"/>
                </a:solidFill>
                <a:latin typeface="Corbel" panose="020B0503020204020204" pitchFamily="34" charset="0"/>
              </a:rPr>
              <a:t>self-attention</a:t>
            </a:r>
            <a:r>
              <a:rPr lang="en-US" altLang="zh-TW" sz="2100" dirty="0">
                <a:latin typeface="Corbel" panose="020B0503020204020204" pitchFamily="34" charset="0"/>
              </a:rPr>
              <a:t>. </a:t>
            </a:r>
            <a:endParaRPr lang="zh-TW" altLang="en-US" sz="2100" dirty="0">
              <a:latin typeface="Corbel" panose="020B0503020204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62EC9-E1C5-ED49-3F05-199478978765}"/>
              </a:ext>
            </a:extLst>
          </p:cNvPr>
          <p:cNvSpPr txBox="1"/>
          <p:nvPr/>
        </p:nvSpPr>
        <p:spPr>
          <a:xfrm>
            <a:off x="2210633" y="2367761"/>
            <a:ext cx="1187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Corbel" panose="020B0503020204020204" pitchFamily="34" charset="0"/>
              </a:rPr>
              <a:t>RNN</a:t>
            </a:r>
            <a:br>
              <a:rPr lang="en-US" altLang="zh-TW" sz="1400" dirty="0">
                <a:latin typeface="Corbel" panose="020B0503020204020204" pitchFamily="34" charset="0"/>
              </a:rPr>
            </a:br>
            <a:br>
              <a:rPr lang="en-US" altLang="zh-TW" sz="1400" dirty="0">
                <a:latin typeface="Corbel" panose="020B0503020204020204" pitchFamily="34" charset="0"/>
              </a:rPr>
            </a:br>
            <a:endParaRPr lang="zh-TW" altLang="en-US" sz="1400" dirty="0">
              <a:latin typeface="Corbel" panose="020B0503020204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1566E-1B6C-9700-F179-79926F402ADE}"/>
              </a:ext>
            </a:extLst>
          </p:cNvPr>
          <p:cNvSpPr txBox="1"/>
          <p:nvPr/>
        </p:nvSpPr>
        <p:spPr>
          <a:xfrm>
            <a:off x="6793992" y="4776407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from Hung-</a:t>
            </a:r>
            <a:r>
              <a:rPr lang="en-US" spc="-1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yi</a:t>
            </a:r>
            <a:r>
              <a:rPr lang="en-US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 Lee]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A65024-A512-EADF-8E72-23741A0B523D}"/>
              </a:ext>
            </a:extLst>
          </p:cNvPr>
          <p:cNvSpPr txBox="1"/>
          <p:nvPr/>
        </p:nvSpPr>
        <p:spPr>
          <a:xfrm>
            <a:off x="5577" y="4756948"/>
            <a:ext cx="5430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“Neural machine translation by jointly learning to align and translate”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Bahdanau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1000" dirty="0" err="1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etl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2014; </a:t>
            </a:r>
            <a:b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</a:b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“Attention is All You Need” Vaswani</a:t>
            </a:r>
            <a:r>
              <a:rPr lang="en-US" sz="1000" dirty="0">
                <a:solidFill>
                  <a:srgbClr val="777777"/>
                </a:solidFill>
                <a:latin typeface="Corbel" panose="020B0503020204020204" pitchFamily="34" charset="0"/>
              </a:rPr>
              <a:t> et al.</a:t>
            </a:r>
            <a:r>
              <a:rPr lang="en-US" sz="1000" dirty="0">
                <a:solidFill>
                  <a:srgbClr val="777777"/>
                </a:solidFill>
                <a:effectLst/>
                <a:latin typeface="Corbel" panose="020B0503020204020204" pitchFamily="34" charset="0"/>
              </a:rPr>
              <a:t> 2017</a:t>
            </a:r>
            <a:endParaRPr lang="en-US" sz="1000" dirty="0">
              <a:latin typeface="Corbel" panose="020B05030202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E07AD-EAFF-3752-CFC7-436A23CDC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45" y="107823"/>
            <a:ext cx="2536031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0" u="heavy" spc="68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BERT</a:t>
            </a:r>
            <a:r>
              <a:rPr sz="2100" b="0" u="heavy" spc="-79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b="0" u="heavy" spc="-68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(alternate</a:t>
            </a:r>
            <a:r>
              <a:rPr sz="2100" b="0" u="heavy" spc="-71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100" b="0" u="heavy" spc="-75" dirty="0">
                <a:solidFill>
                  <a:srgbClr val="0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view)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494" y="550770"/>
            <a:ext cx="6029591" cy="4461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1859" y="173355"/>
            <a:ext cx="2027396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8" dirty="0">
                <a:solidFill>
                  <a:srgbClr val="C00000"/>
                </a:solidFill>
                <a:latin typeface="Calibri"/>
                <a:cs typeface="Calibri"/>
              </a:rPr>
              <a:t>https://jalammar.github.io/illustrated-bert/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354344" y="3573840"/>
            <a:ext cx="411525" cy="142347"/>
          </a:xfrm>
          <a:prstGeom prst="rect">
            <a:avLst/>
          </a:prstGeom>
        </p:spPr>
        <p:txBody>
          <a:bodyPr spcFirstLastPara="1" vert="horz" wrap="square" lIns="0" tIns="3810" rIns="0" bIns="0" rtlCol="0" anchor="ctr" anchorCtr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533" y="200824"/>
            <a:ext cx="8769191" cy="4457224"/>
            <a:chOff x="431377" y="267765"/>
            <a:chExt cx="11692255" cy="5942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7" y="1236813"/>
              <a:ext cx="11483607" cy="46637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74613" y="267765"/>
              <a:ext cx="6949440" cy="5942965"/>
            </a:xfrm>
            <a:custGeom>
              <a:avLst/>
              <a:gdLst/>
              <a:ahLst/>
              <a:cxnLst/>
              <a:rect l="l" t="t" r="r" b="b"/>
              <a:pathLst>
                <a:path w="6949440" h="5942965">
                  <a:moveTo>
                    <a:pt x="6948965" y="0"/>
                  </a:moveTo>
                  <a:lnTo>
                    <a:pt x="0" y="0"/>
                  </a:lnTo>
                  <a:lnTo>
                    <a:pt x="0" y="5942534"/>
                  </a:lnTo>
                  <a:lnTo>
                    <a:pt x="6948965" y="5942534"/>
                  </a:lnTo>
                  <a:lnTo>
                    <a:pt x="6948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12031" y="932308"/>
            <a:ext cx="3886676" cy="247731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8575" marR="163830" algn="just">
              <a:lnSpc>
                <a:spcPct val="100800"/>
              </a:lnSpc>
              <a:spcBef>
                <a:spcPts val="56"/>
              </a:spcBef>
            </a:pPr>
            <a:r>
              <a:rPr sz="1800" spc="-26" dirty="0"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53" dirty="0">
                <a:latin typeface="Corbel" panose="020B0503020204020204" pitchFamily="34" charset="0"/>
                <a:cs typeface="Microsoft Sans Serif"/>
              </a:rPr>
              <a:t>two </a:t>
            </a:r>
            <a:r>
              <a:rPr sz="1800" spc="-23" dirty="0">
                <a:latin typeface="Corbel" panose="020B0503020204020204" pitchFamily="34" charset="0"/>
                <a:cs typeface="Microsoft Sans Serif"/>
              </a:rPr>
              <a:t>sentences </a:t>
            </a:r>
            <a:r>
              <a:rPr sz="1800" spc="-34" dirty="0">
                <a:latin typeface="Corbel" panose="020B0503020204020204" pitchFamily="34" charset="0"/>
                <a:cs typeface="Microsoft Sans Serif"/>
              </a:rPr>
              <a:t>are </a:t>
            </a:r>
            <a:r>
              <a:rPr sz="1800" dirty="0">
                <a:latin typeface="Corbel" panose="020B0503020204020204" pitchFamily="34" charset="0"/>
                <a:cs typeface="Microsoft Sans Serif"/>
              </a:rPr>
              <a:t>separated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by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cs typeface="Microsoft Sans Serif"/>
              </a:rPr>
              <a:t>a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spc="-28" baseline="1182" dirty="0">
                <a:solidFill>
                  <a:srgbClr val="7030A0"/>
                </a:solidFill>
                <a:latin typeface="Corbel" panose="020B0503020204020204" pitchFamily="34" charset="0"/>
                <a:cs typeface="Microsoft Sans Serif"/>
              </a:rPr>
              <a:t>&lt;SEP&gt;</a:t>
            </a:r>
            <a:r>
              <a:rPr sz="2644" spc="50" baseline="1182" dirty="0">
                <a:solidFill>
                  <a:srgbClr val="7030A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token.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  <a:p>
            <a:pPr marL="28575" marR="22860" algn="just">
              <a:lnSpc>
                <a:spcPct val="100400"/>
              </a:lnSpc>
              <a:spcBef>
                <a:spcPts val="2115"/>
              </a:spcBef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50%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time, the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2</a:t>
            </a:r>
            <a:r>
              <a:rPr sz="1800" spc="33" baseline="24305" dirty="0">
                <a:latin typeface="Trebuchet MS"/>
                <a:cs typeface="Trebuchet MS"/>
              </a:rPr>
              <a:t>nd </a:t>
            </a:r>
            <a:r>
              <a:rPr sz="1800" spc="-11" dirty="0">
                <a:latin typeface="Corbel" panose="020B0503020204020204" pitchFamily="34" charset="0"/>
                <a:cs typeface="Microsoft Sans Serif"/>
              </a:rPr>
              <a:t>sentence </a:t>
            </a:r>
            <a:r>
              <a:rPr sz="1800" spc="-60" dirty="0">
                <a:latin typeface="Corbel" panose="020B0503020204020204" pitchFamily="34" charset="0"/>
                <a:cs typeface="Microsoft Sans Serif"/>
              </a:rPr>
              <a:t>is </a:t>
            </a:r>
            <a:r>
              <a:rPr sz="1800" spc="-68" dirty="0">
                <a:latin typeface="Corbel" panose="020B0503020204020204" pitchFamily="34" charset="0"/>
                <a:cs typeface="Microsoft Sans Serif"/>
              </a:rPr>
              <a:t>a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randomly </a:t>
            </a:r>
            <a:r>
              <a:rPr sz="1800" spc="4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selected </a:t>
            </a:r>
            <a:r>
              <a:rPr sz="1800" spc="-1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sentence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from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-46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corpus.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  <a:p>
            <a:pPr marL="28575" marR="294323">
              <a:lnSpc>
                <a:spcPct val="100800"/>
              </a:lnSpc>
              <a:spcBef>
                <a:spcPts val="2108"/>
              </a:spcBef>
            </a:pPr>
            <a:r>
              <a:rPr sz="1800" spc="-38" dirty="0">
                <a:latin typeface="Corbel" panose="020B0503020204020204" pitchFamily="34" charset="0"/>
                <a:cs typeface="Microsoft Sans Serif"/>
              </a:rPr>
              <a:t>50%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time, </a:t>
            </a:r>
            <a:r>
              <a:rPr sz="1800" spc="56" dirty="0">
                <a:latin typeface="Corbel" panose="020B0503020204020204" pitchFamily="34" charset="0"/>
                <a:cs typeface="Microsoft Sans Serif"/>
              </a:rPr>
              <a:t>it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truly </a:t>
            </a:r>
            <a:r>
              <a:rPr sz="1800" spc="8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follows </a:t>
            </a:r>
            <a:r>
              <a:rPr sz="1800" spc="3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-469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first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1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sentence</a:t>
            </a:r>
            <a:r>
              <a:rPr sz="1800" spc="23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in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corpus.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593886" y="6328336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31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9055" y="4904613"/>
            <a:ext cx="393715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13" spc="-15" dirty="0">
                <a:solidFill>
                  <a:srgbClr val="FF0000"/>
                </a:solidFill>
                <a:latin typeface="Trebuchet MS"/>
                <a:cs typeface="Trebuchet MS"/>
              </a:rPr>
              <a:t>Source</a:t>
            </a:r>
            <a:r>
              <a:rPr sz="1050" spc="-15" dirty="0">
                <a:latin typeface="Trebuchet MS"/>
                <a:cs typeface="Trebuchet MS"/>
              </a:rPr>
              <a:t>: </a:t>
            </a:r>
            <a:r>
              <a:rPr sz="1050" spc="-11" dirty="0">
                <a:latin typeface="Trebuchet MS"/>
                <a:cs typeface="Trebuchet MS"/>
              </a:rPr>
              <a:t>original </a:t>
            </a:r>
            <a:r>
              <a:rPr sz="1050" spc="30" dirty="0">
                <a:latin typeface="Trebuchet MS"/>
                <a:cs typeface="Trebuchet MS"/>
              </a:rPr>
              <a:t>BERT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-11" dirty="0">
                <a:latin typeface="Trebuchet MS"/>
                <a:cs typeface="Trebuchet MS"/>
              </a:rPr>
              <a:t>paper: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-30" dirty="0">
                <a:latin typeface="Trebuchet MS"/>
                <a:cs typeface="Trebuchet MS"/>
              </a:rPr>
              <a:t>https://arxiv.org/pdf/1810.04805.pdf</a:t>
            </a:r>
            <a:endParaRPr sz="10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90" y="458531"/>
            <a:ext cx="707231" cy="65723"/>
          </a:xfrm>
          <a:custGeom>
            <a:avLst/>
            <a:gdLst/>
            <a:ahLst/>
            <a:cxnLst/>
            <a:rect l="l" t="t" r="r" b="b"/>
            <a:pathLst>
              <a:path w="942975" h="87629">
                <a:moveTo>
                  <a:pt x="942813" y="0"/>
                </a:moveTo>
                <a:lnTo>
                  <a:pt x="0" y="0"/>
                </a:lnTo>
                <a:lnTo>
                  <a:pt x="0" y="87123"/>
                </a:lnTo>
                <a:lnTo>
                  <a:pt x="942813" y="87123"/>
                </a:lnTo>
                <a:lnTo>
                  <a:pt x="94281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144" y="107823"/>
            <a:ext cx="658654" cy="34560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24" dirty="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sz="2100" spc="34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2100" spc="-1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533" y="200824"/>
            <a:ext cx="8769191" cy="4457224"/>
            <a:chOff x="431377" y="267765"/>
            <a:chExt cx="11692255" cy="5942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7" y="1236813"/>
              <a:ext cx="11483607" cy="46637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74613" y="267765"/>
              <a:ext cx="6949440" cy="5942965"/>
            </a:xfrm>
            <a:custGeom>
              <a:avLst/>
              <a:gdLst/>
              <a:ahLst/>
              <a:cxnLst/>
              <a:rect l="l" t="t" r="r" b="b"/>
              <a:pathLst>
                <a:path w="6949440" h="5942965">
                  <a:moveTo>
                    <a:pt x="6948965" y="0"/>
                  </a:moveTo>
                  <a:lnTo>
                    <a:pt x="0" y="0"/>
                  </a:lnTo>
                  <a:lnTo>
                    <a:pt x="0" y="5942534"/>
                  </a:lnTo>
                  <a:lnTo>
                    <a:pt x="6948965" y="5942534"/>
                  </a:lnTo>
                  <a:lnTo>
                    <a:pt x="69489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 dirty="0">
                <a:latin typeface="Corbel" panose="020B0503020204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31080" y="1028319"/>
            <a:ext cx="377094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644" spc="33" baseline="1182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NOTE:</a:t>
            </a:r>
            <a:r>
              <a:rPr sz="2644" spc="50" baseline="1182" dirty="0">
                <a:solidFill>
                  <a:srgbClr val="C0000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24" dirty="0">
                <a:latin typeface="Corbel" panose="020B0503020204020204" pitchFamily="34" charset="0"/>
                <a:cs typeface="Microsoft Sans Serif"/>
              </a:rPr>
              <a:t>BERT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30" dirty="0">
                <a:latin typeface="Corbel" panose="020B0503020204020204" pitchFamily="34" charset="0"/>
                <a:cs typeface="Microsoft Sans Serif"/>
              </a:rPr>
              <a:t>also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embeds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inputs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1593886" y="6328336"/>
            <a:ext cx="2317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40"/>
              </a:spcBef>
            </a:pPr>
            <a:fld id="{81D60167-4931-47E6-BA6A-407CBD079E47}" type="slidenum">
              <a:rPr lang="en-US" smtClean="0"/>
              <a:pPr marL="38100">
                <a:spcBef>
                  <a:spcPts val="40"/>
                </a:spcBef>
              </a:pPr>
              <a:t>32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59055" y="4904613"/>
            <a:ext cx="393715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13" spc="-15" dirty="0">
                <a:solidFill>
                  <a:srgbClr val="FF0000"/>
                </a:solidFill>
                <a:latin typeface="Trebuchet MS"/>
                <a:cs typeface="Trebuchet MS"/>
              </a:rPr>
              <a:t>Source</a:t>
            </a:r>
            <a:r>
              <a:rPr sz="1050" spc="-15" dirty="0">
                <a:latin typeface="Trebuchet MS"/>
                <a:cs typeface="Trebuchet MS"/>
              </a:rPr>
              <a:t>: </a:t>
            </a:r>
            <a:r>
              <a:rPr sz="1050" spc="-11" dirty="0">
                <a:latin typeface="Trebuchet MS"/>
                <a:cs typeface="Trebuchet MS"/>
              </a:rPr>
              <a:t>original </a:t>
            </a:r>
            <a:r>
              <a:rPr sz="1050" spc="30" dirty="0">
                <a:latin typeface="Trebuchet MS"/>
                <a:cs typeface="Trebuchet MS"/>
              </a:rPr>
              <a:t>BERT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-11" dirty="0">
                <a:latin typeface="Trebuchet MS"/>
                <a:cs typeface="Trebuchet MS"/>
              </a:rPr>
              <a:t>paper:</a:t>
            </a:r>
            <a:r>
              <a:rPr sz="1050" spc="-15" dirty="0">
                <a:latin typeface="Trebuchet MS"/>
                <a:cs typeface="Trebuchet MS"/>
              </a:rPr>
              <a:t> </a:t>
            </a:r>
            <a:r>
              <a:rPr sz="1050" spc="-30" dirty="0">
                <a:latin typeface="Trebuchet MS"/>
                <a:cs typeface="Trebuchet MS"/>
              </a:rPr>
              <a:t>https://arxiv.org/pdf/1810.04805.pdf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1080" y="1446658"/>
            <a:ext cx="7943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30" dirty="0">
                <a:latin typeface="Corbel" panose="020B0503020204020204" pitchFamily="34" charset="0"/>
                <a:cs typeface="Microsoft Sans Serif"/>
              </a:rPr>
              <a:t>by</a:t>
            </a:r>
            <a:r>
              <a:rPr sz="1800" spc="-4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their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8806" y="1447675"/>
            <a:ext cx="1120616" cy="28187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0478" rIns="0" bIns="0" rtlCol="0">
            <a:spAutoFit/>
          </a:bodyPr>
          <a:lstStyle/>
          <a:p>
            <a:pPr>
              <a:spcBef>
                <a:spcPts val="83"/>
              </a:spcBef>
            </a:pPr>
            <a:r>
              <a:rPr sz="1763" spc="8" dirty="0">
                <a:latin typeface="Corbel" panose="020B0503020204020204" pitchFamily="34" charset="0"/>
                <a:cs typeface="Microsoft Sans Serif"/>
              </a:rPr>
              <a:t>WordPiece</a:t>
            </a:r>
            <a:endParaRPr sz="1763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3379" y="1446658"/>
            <a:ext cx="1370171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26" dirty="0">
                <a:latin typeface="Corbel" panose="020B0503020204020204" pitchFamily="34" charset="0"/>
                <a:cs typeface="Microsoft Sans Serif"/>
              </a:rPr>
              <a:t>embeddings.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31080" y="2132457"/>
            <a:ext cx="3853339" cy="2031711"/>
          </a:xfrm>
          <a:prstGeom prst="rect">
            <a:avLst/>
          </a:prstGeom>
        </p:spPr>
        <p:txBody>
          <a:bodyPr vert="horz" wrap="square" lIns="0" tIns="6668" rIns="0" bIns="0" rtlCol="0">
            <a:spAutoFit/>
          </a:bodyPr>
          <a:lstStyle/>
          <a:p>
            <a:pPr marL="9525" marR="3810">
              <a:lnSpc>
                <a:spcPct val="150200"/>
              </a:lnSpc>
              <a:spcBef>
                <a:spcPts val="53"/>
              </a:spcBef>
            </a:pPr>
            <a:r>
              <a:rPr sz="2644" spc="11" baseline="1182" dirty="0">
                <a:latin typeface="Corbel" panose="020B0503020204020204" pitchFamily="34" charset="0"/>
                <a:cs typeface="Microsoft Sans Serif"/>
              </a:rPr>
              <a:t>WordPiece</a:t>
            </a:r>
            <a:r>
              <a:rPr sz="2644" spc="33" baseline="1182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0" dirty="0">
                <a:latin typeface="Corbel" panose="020B0503020204020204" pitchFamily="34" charset="0"/>
                <a:cs typeface="Microsoft Sans Serif"/>
              </a:rPr>
              <a:t>is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68" dirty="0">
                <a:latin typeface="Corbel" panose="020B0503020204020204" pitchFamily="34" charset="0"/>
                <a:cs typeface="Microsoft Sans Serif"/>
              </a:rPr>
              <a:t>a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u="sng" spc="45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sub-word</a:t>
            </a:r>
            <a:r>
              <a:rPr sz="2644" u="sng" spc="62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 </a:t>
            </a:r>
            <a:r>
              <a:rPr sz="2644" u="sng" spc="39" baseline="1182" dirty="0">
                <a:uFill>
                  <a:solidFill>
                    <a:srgbClr val="000000"/>
                  </a:solidFill>
                </a:uFill>
                <a:latin typeface="Corbel" panose="020B0503020204020204" pitchFamily="34" charset="0"/>
                <a:cs typeface="Microsoft Sans Serif"/>
              </a:rPr>
              <a:t>tokenization </a:t>
            </a:r>
            <a:r>
              <a:rPr sz="2644" spc="-686" baseline="1182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cs typeface="Microsoft Sans Serif"/>
              </a:rPr>
              <a:t>learns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79" dirty="0">
                <a:latin typeface="Corbel" panose="020B0503020204020204" pitchFamily="34" charset="0"/>
                <a:cs typeface="Microsoft Sans Serif"/>
              </a:rPr>
              <a:t>to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merge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8" dirty="0">
                <a:latin typeface="Corbel" panose="020B0503020204020204" pitchFamily="34" charset="0"/>
                <a:cs typeface="Microsoft Sans Serif"/>
              </a:rPr>
              <a:t>and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5" dirty="0">
                <a:latin typeface="Corbel" panose="020B0503020204020204" pitchFamily="34" charset="0"/>
                <a:cs typeface="Microsoft Sans Serif"/>
              </a:rPr>
              <a:t>use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26" dirty="0">
                <a:latin typeface="Corbel" panose="020B0503020204020204" pitchFamily="34" charset="0"/>
                <a:cs typeface="Microsoft Sans Serif"/>
              </a:rPr>
              <a:t>characters </a:t>
            </a:r>
            <a:r>
              <a:rPr sz="1800" spc="-23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based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on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4" dirty="0">
                <a:latin typeface="Corbel" panose="020B0503020204020204" pitchFamily="34" charset="0"/>
                <a:cs typeface="Microsoft Sans Serif"/>
              </a:rPr>
              <a:t>which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9" dirty="0">
                <a:latin typeface="Corbel" panose="020B0503020204020204" pitchFamily="34" charset="0"/>
                <a:cs typeface="Microsoft Sans Serif"/>
              </a:rPr>
              <a:t>pairs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-15" dirty="0">
                <a:latin typeface="Corbel" panose="020B0503020204020204" pitchFamily="34" charset="0"/>
                <a:cs typeface="Microsoft Sans Serif"/>
              </a:rPr>
              <a:t>maximize</a:t>
            </a:r>
            <a:r>
              <a:rPr sz="1800" spc="15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34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likelihood </a:t>
            </a:r>
            <a:r>
              <a:rPr sz="1800" spc="49" dirty="0">
                <a:latin typeface="Corbel" panose="020B0503020204020204" pitchFamily="34" charset="0"/>
                <a:cs typeface="Microsoft Sans Serif"/>
              </a:rPr>
              <a:t>of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 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training 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data </a:t>
            </a:r>
            <a:r>
              <a:rPr sz="1800" spc="23" dirty="0">
                <a:latin typeface="Corbel" panose="020B0503020204020204" pitchFamily="34" charset="0"/>
                <a:cs typeface="Microsoft Sans Serif"/>
              </a:rPr>
              <a:t>if </a:t>
            </a:r>
            <a:r>
              <a:rPr sz="1800" spc="26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1" dirty="0">
                <a:latin typeface="Corbel" panose="020B0503020204020204" pitchFamily="34" charset="0"/>
                <a:cs typeface="Microsoft Sans Serif"/>
              </a:rPr>
              <a:t>added</a:t>
            </a:r>
            <a:r>
              <a:rPr sz="1800" spc="11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79" dirty="0">
                <a:latin typeface="Corbel" panose="020B0503020204020204" pitchFamily="34" charset="0"/>
                <a:cs typeface="Microsoft Sans Serif"/>
              </a:rPr>
              <a:t>to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30" dirty="0">
                <a:latin typeface="Corbel" panose="020B0503020204020204" pitchFamily="34" charset="0"/>
                <a:cs typeface="Microsoft Sans Serif"/>
              </a:rPr>
              <a:t>the</a:t>
            </a:r>
            <a:r>
              <a:rPr sz="1800" spc="19" dirty="0">
                <a:latin typeface="Corbel" panose="020B0503020204020204" pitchFamily="34" charset="0"/>
                <a:cs typeface="Microsoft Sans Serif"/>
              </a:rPr>
              <a:t> </a:t>
            </a:r>
            <a:r>
              <a:rPr sz="1800" spc="4" dirty="0">
                <a:latin typeface="Corbel" panose="020B0503020204020204" pitchFamily="34" charset="0"/>
                <a:cs typeface="Microsoft Sans Serif"/>
              </a:rPr>
              <a:t>vocab.</a:t>
            </a:r>
            <a:endParaRPr sz="1800" dirty="0">
              <a:latin typeface="Corbel" panose="020B0503020204020204" pitchFamily="34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0BC-C360-7DD0-2CEA-C38E9436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BERT: Input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17A0-4485-230A-7D11-BB43A004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30,000 </a:t>
            </a:r>
            <a:r>
              <a:rPr lang="en-US" dirty="0" err="1"/>
              <a:t>WordPiece</a:t>
            </a:r>
            <a:r>
              <a:rPr lang="en-US" dirty="0"/>
              <a:t> vocabulary on input. </a:t>
            </a:r>
          </a:p>
          <a:p>
            <a:r>
              <a:rPr lang="en-US" dirty="0"/>
              <a:t>Each token is sum of three embeddings </a:t>
            </a:r>
          </a:p>
          <a:p>
            <a:pPr lvl="1"/>
            <a:r>
              <a:rPr lang="en-US" dirty="0"/>
              <a:t>Addition to transformer encoder: sentence embedding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2980F0-E4A6-B23F-2CB9-2FE7D45D8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" t="36508" r="51054" b="-1"/>
          <a:stretch/>
        </p:blipFill>
        <p:spPr>
          <a:xfrm>
            <a:off x="6916419" y="396039"/>
            <a:ext cx="1752600" cy="326571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80201C-1A8C-4986-D420-41A7DABF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2610263"/>
            <a:ext cx="6623957" cy="2009130"/>
          </a:xfrm>
          <a:prstGeom prst="rect">
            <a:avLst/>
          </a:prstGeom>
        </p:spPr>
      </p:pic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5B201285-1088-92F7-07BE-E82BB54A630C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81697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7156-ED4F-DE28-6B04-A9F04780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CD5C-29F6-C7FA-FC43-91F81B44E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827" y="1152475"/>
            <a:ext cx="9216828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Trains model on unlabeled data over different pre-training tasks (self-supervised learning)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Data:</a:t>
            </a:r>
            <a:r>
              <a:rPr lang="en-US" dirty="0"/>
              <a:t> Wikipedia (2.5B words) + </a:t>
            </a:r>
            <a:r>
              <a:rPr lang="en-US" dirty="0" err="1"/>
              <a:t>BookCorpus</a:t>
            </a:r>
            <a:r>
              <a:rPr lang="en-US" dirty="0"/>
              <a:t> (800M words)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Training Time:</a:t>
            </a:r>
            <a:r>
              <a:rPr lang="en-US" dirty="0"/>
              <a:t> 1M steps (~40 epochs)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Optimizer:</a:t>
            </a:r>
            <a:r>
              <a:rPr lang="en-US" dirty="0"/>
              <a:t> </a:t>
            </a:r>
            <a:r>
              <a:rPr lang="en-US" dirty="0" err="1"/>
              <a:t>AdamW</a:t>
            </a:r>
            <a:r>
              <a:rPr lang="en-US" dirty="0"/>
              <a:t>, 1e-4 learning rate, linear decay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BERT-Base:</a:t>
            </a:r>
            <a:r>
              <a:rPr lang="en-US" dirty="0"/>
              <a:t> 12-layer, 768-hidden, 12-head</a:t>
            </a:r>
          </a:p>
          <a:p>
            <a:pPr>
              <a:lnSpc>
                <a:spcPct val="150000"/>
              </a:lnSpc>
            </a:pPr>
            <a:r>
              <a:rPr lang="en-US" b="1" dirty="0"/>
              <a:t>BERT-Large:</a:t>
            </a:r>
            <a:r>
              <a:rPr lang="en-US" dirty="0"/>
              <a:t> 24-layer, 1024-hidden, 16-head</a:t>
            </a:r>
          </a:p>
          <a:p>
            <a:pPr>
              <a:lnSpc>
                <a:spcPct val="150000"/>
              </a:lnSpc>
            </a:pPr>
            <a:r>
              <a:rPr lang="en-US" dirty="0"/>
              <a:t>Trained on 4x4 or 8x8 TPUs for 4 days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A3E5411-CCB1-9677-3A6A-CD49B80B7687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60883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777C-EE79-BC70-4847-D5F9F314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BERT in Practice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E34F58-D3D8-B575-7C67-F143F16E7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29"/>
          <a:stretch/>
        </p:blipFill>
        <p:spPr>
          <a:xfrm>
            <a:off x="1046023" y="1042001"/>
            <a:ext cx="7274111" cy="3999337"/>
          </a:xfrm>
        </p:spPr>
      </p:pic>
    </p:spTree>
    <p:extLst>
      <p:ext uri="{BB962C8B-B14F-4D97-AF65-F5344CB8AC3E}">
        <p14:creationId xmlns:p14="http://schemas.microsoft.com/office/powerpoint/2010/main" val="961066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A405-D3F5-D5AE-686E-83A0E8F8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Fine-tuning BERT</a:t>
            </a: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D87354CD-C19B-905D-4AA1-0C57EB792A31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3DE09C-A19E-F3B1-C5F0-5A7D4F90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b="1" dirty="0"/>
              <a:t>Idea:</a:t>
            </a:r>
            <a:r>
              <a:rPr lang="en-US" dirty="0"/>
              <a:t> Make pre-trained model </a:t>
            </a:r>
            <a:r>
              <a:rPr lang="en-US" b="1" dirty="0"/>
              <a:t>usable</a:t>
            </a:r>
            <a:r>
              <a:rPr lang="en-US" dirty="0"/>
              <a:t> in </a:t>
            </a:r>
            <a:r>
              <a:rPr lang="en-US" b="1" dirty="0"/>
              <a:t>downstream tasks</a:t>
            </a:r>
          </a:p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dirty="0">
                <a:solidFill>
                  <a:srgbClr val="C00000"/>
                </a:solidFill>
              </a:rPr>
              <a:t>Initialized</a:t>
            </a:r>
            <a:r>
              <a:rPr lang="en-US" dirty="0"/>
              <a:t> with pre-trained model parameters</a:t>
            </a:r>
            <a:endParaRPr lang="en-US" dirty="0">
              <a:solidFill>
                <a:srgbClr val="C00000"/>
              </a:solidFill>
            </a:endParaRPr>
          </a:p>
          <a:p>
            <a:pPr indent="-317500">
              <a:lnSpc>
                <a:spcPct val="114999"/>
              </a:lnSpc>
              <a:buSzPts val="1400"/>
              <a:buChar char="-"/>
            </a:pPr>
            <a:r>
              <a:rPr lang="en-US" dirty="0">
                <a:solidFill>
                  <a:srgbClr val="C00000"/>
                </a:solidFill>
              </a:rPr>
              <a:t>Fine-tune</a:t>
            </a:r>
            <a:r>
              <a:rPr lang="en-US" dirty="0"/>
              <a:t> model parameters using labeled data from downstream tasks</a:t>
            </a:r>
          </a:p>
        </p:txBody>
      </p:sp>
      <p:pic>
        <p:nvPicPr>
          <p:cNvPr id="10" name="Content Placeholder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628CF1DA-28D9-0DC1-9EAA-7B9F804C9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96" y="2286644"/>
            <a:ext cx="6331007" cy="25845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6D771-1F20-CFEC-333B-28C58C084EF6}"/>
              </a:ext>
            </a:extLst>
          </p:cNvPr>
          <p:cNvSpPr txBox="1"/>
          <p:nvPr/>
        </p:nvSpPr>
        <p:spPr>
          <a:xfrm>
            <a:off x="3830281" y="57726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rbel" panose="020B0503020204020204" pitchFamily="34" charset="0"/>
              </a:rPr>
              <a:t>“Pretrain once, finetune many times.”</a:t>
            </a:r>
          </a:p>
        </p:txBody>
      </p:sp>
    </p:spTree>
    <p:extLst>
      <p:ext uri="{BB962C8B-B14F-4D97-AF65-F5344CB8AC3E}">
        <p14:creationId xmlns:p14="http://schemas.microsoft.com/office/powerpoint/2010/main" val="158998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0564-BCFA-580E-AA87-63E16A67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Result: SWAG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071D56-9FAC-5356-3E68-6E5EF350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09" y="1036461"/>
            <a:ext cx="4578420" cy="35324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A939C0-E76E-BCE4-E6A3-D53DEC367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042" y="1152475"/>
            <a:ext cx="3645257" cy="34164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Run each Premise + Ending through BERT. </a:t>
            </a:r>
          </a:p>
          <a:p>
            <a:r>
              <a:rPr lang="en-US" dirty="0"/>
              <a:t>Produce logit for each pair on token 0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[CLS]</a:t>
            </a:r>
            <a:r>
              <a:rPr lang="en-US" dirty="0"/>
              <a:t>)</a:t>
            </a:r>
          </a:p>
        </p:txBody>
      </p:sp>
      <p:pic>
        <p:nvPicPr>
          <p:cNvPr id="10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0C9351-F169-3DB0-C763-744D63B6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20" y="85953"/>
            <a:ext cx="4388193" cy="1415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DD30F583-FB90-C891-2DFC-2A1E1AD8161E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79491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4209-B9B0-C4CE-6551-D064CD57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Model Size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FAC1301-6EB9-1738-E646-20788665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832300" cy="3416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Big models help a lot </a:t>
            </a:r>
          </a:p>
          <a:p>
            <a:r>
              <a:rPr lang="en-US" dirty="0"/>
              <a:t>Going from 110M -&gt; 340M params helps even on datasets with 3,600 labeled examples </a:t>
            </a:r>
          </a:p>
          <a:p>
            <a:r>
              <a:rPr lang="en-US" dirty="0"/>
              <a:t>Improvements have not </a:t>
            </a:r>
            <a:r>
              <a:rPr lang="en-US" i="1" dirty="0" err="1"/>
              <a:t>asymptoted</a:t>
            </a:r>
            <a:r>
              <a:rPr lang="en-US" dirty="0"/>
              <a:t> 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8222EC6-259A-5F43-C0DF-B8AE7A2F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21" y="275270"/>
            <a:ext cx="5475179" cy="3295247"/>
          </a:xfrm>
          <a:prstGeom prst="rect">
            <a:avLst/>
          </a:prstGeom>
        </p:spPr>
      </p:pic>
      <p:sp>
        <p:nvSpPr>
          <p:cNvPr id="18" name="Google Shape;138;g1501cc781cf_0_0">
            <a:extLst>
              <a:ext uri="{FF2B5EF4-FFF2-40B4-BE49-F238E27FC236}">
                <a16:creationId xmlns:a16="http://schemas.microsoft.com/office/drawing/2014/main" id="{3A38176D-8909-03F9-E75A-E27B3CD0F929}"/>
              </a:ext>
            </a:extLst>
          </p:cNvPr>
          <p:cNvSpPr txBox="1"/>
          <p:nvPr/>
        </p:nvSpPr>
        <p:spPr>
          <a:xfrm>
            <a:off x="471600" y="4871236"/>
            <a:ext cx="82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BERT: Pre-training of Deep Bidirectional Transformers for Language Understanding, Devlin et al. 2018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95276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5241-F2B6-5E9C-5018-0FBF0C03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no one think of this before?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9FF9-2B85-894A-2201-A31C9EE9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Concretely, why wasn’t contextual pre-training popular before 2018 with </a:t>
            </a:r>
            <a:r>
              <a:rPr lang="en-US" sz="2400" dirty="0" err="1"/>
              <a:t>ELMo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/>
              <a:t>Good results on pre-training is &gt;1,000x to 100,000 more expensive than supervised training.</a:t>
            </a:r>
          </a:p>
        </p:txBody>
      </p:sp>
    </p:spTree>
    <p:extLst>
      <p:ext uri="{BB962C8B-B14F-4D97-AF65-F5344CB8AC3E}">
        <p14:creationId xmlns:p14="http://schemas.microsoft.com/office/powerpoint/2010/main" val="116886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3DDD-8519-ED30-44DE-00FF4585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RNN vs Transformer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EC9118-010B-808F-8CB0-7A1621E3D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884" y="1509065"/>
            <a:ext cx="8521700" cy="2923351"/>
          </a:xfrm>
        </p:spPr>
      </p:pic>
    </p:spTree>
    <p:extLst>
      <p:ext uri="{BB962C8B-B14F-4D97-AF65-F5344CB8AC3E}">
        <p14:creationId xmlns:p14="http://schemas.microsoft.com/office/powerpoint/2010/main" val="158036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dirty="0"/>
              <a:t>Drops the next sentence prediction loss! </a:t>
            </a:r>
          </a:p>
          <a:p>
            <a:pPr lvl="1"/>
            <a:r>
              <a:rPr lang="en-US" dirty="0"/>
              <a:t>Trained on 10x data (the original BERT was actually under-trained)</a:t>
            </a:r>
          </a:p>
          <a:p>
            <a:pPr lvl="1"/>
            <a:r>
              <a:rPr lang="en-US" dirty="0"/>
              <a:t>Much stronger performance than BERT (e.g., 94.6 vs 90.9 on </a:t>
            </a:r>
            <a:r>
              <a:rPr lang="en-US" dirty="0" err="1"/>
              <a:t>SQuAD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Still one of the most popular models to date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6F3AF5A-8B9B-1D12-EFDE-0410408F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60" y="2571750"/>
            <a:ext cx="6349399" cy="23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58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608898"/>
          </a:xfrm>
        </p:spPr>
        <p:txBody>
          <a:bodyPr>
            <a:normAutofit/>
          </a:bodyPr>
          <a:lstStyle/>
          <a:p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dirty="0"/>
              <a:t>Drops the next sentence prediction loss! </a:t>
            </a:r>
          </a:p>
          <a:p>
            <a:pPr lvl="1"/>
            <a:r>
              <a:rPr lang="en-US" dirty="0"/>
              <a:t>Trained on 10x data (the original BERT was actually under-trained)</a:t>
            </a:r>
          </a:p>
          <a:p>
            <a:pPr lvl="1"/>
            <a:r>
              <a:rPr lang="en-US" dirty="0"/>
              <a:t>Much stronger performance than BERT (e.g., 94.6 vs 90.9 on </a:t>
            </a:r>
            <a:r>
              <a:rPr lang="en-US" dirty="0" err="1"/>
              <a:t>SQuAD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Still one of the most popular models to date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ALBERT (Lan et al., 2020) </a:t>
            </a:r>
          </a:p>
          <a:p>
            <a:pPr lvl="1"/>
            <a:r>
              <a:rPr lang="en-US" dirty="0"/>
              <a:t>Increasing model sizes by sharing model parameters across layers </a:t>
            </a:r>
          </a:p>
          <a:p>
            <a:pPr lvl="1"/>
            <a:r>
              <a:rPr lang="en-US" dirty="0"/>
              <a:t>Less storage, much stronger performance but runs slower..</a:t>
            </a:r>
          </a:p>
          <a:p>
            <a:pPr lvl="1"/>
            <a:endParaRPr lang="en-US" dirty="0"/>
          </a:p>
          <a:p>
            <a:r>
              <a:rPr lang="en-US" dirty="0"/>
              <a:t>ELECTRA (Clark et al., 2020) </a:t>
            </a:r>
          </a:p>
          <a:p>
            <a:pPr lvl="1"/>
            <a:r>
              <a:rPr lang="en-US" dirty="0"/>
              <a:t>Two models generator and discriminator</a:t>
            </a:r>
          </a:p>
          <a:p>
            <a:pPr lvl="1"/>
            <a:r>
              <a:rPr lang="en-US" dirty="0"/>
              <a:t>It provides a more efficient training method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10942FF-3338-66DB-EC73-D972EF6B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17" y="3829824"/>
            <a:ext cx="3633169" cy="10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19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5149-4F93-B25C-8637-38213413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Happened After BERT?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DA4-C119-FF28-BDEF-5E700E6A2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860593" cy="3416400"/>
          </a:xfrm>
        </p:spPr>
        <p:txBody>
          <a:bodyPr>
            <a:normAutofit fontScale="92500"/>
          </a:bodyPr>
          <a:lstStyle/>
          <a:p>
            <a:r>
              <a:rPr lang="en-US" dirty="0"/>
              <a:t>Models that handle long contexts ( 512 tokens) 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, Big Bird, … </a:t>
            </a:r>
            <a:br>
              <a:rPr lang="en-US" dirty="0"/>
            </a:br>
            <a:endParaRPr lang="en-US" dirty="0"/>
          </a:p>
          <a:p>
            <a:r>
              <a:rPr lang="en-US" dirty="0"/>
              <a:t>Multilingual BERT </a:t>
            </a:r>
          </a:p>
          <a:p>
            <a:pPr lvl="1"/>
            <a:r>
              <a:rPr lang="en-US" dirty="0"/>
              <a:t>Trained single model on 104 languages from Wikipedia. Shared 110k </a:t>
            </a:r>
            <a:r>
              <a:rPr lang="en-US" dirty="0" err="1"/>
              <a:t>WordPiece</a:t>
            </a:r>
            <a:r>
              <a:rPr lang="en-US" dirty="0"/>
              <a:t> vocabulary</a:t>
            </a:r>
          </a:p>
          <a:p>
            <a:endParaRPr lang="en-US" dirty="0"/>
          </a:p>
          <a:p>
            <a:r>
              <a:rPr lang="en-US" dirty="0"/>
              <a:t>BERT extended to different domains </a:t>
            </a:r>
          </a:p>
          <a:p>
            <a:pPr lvl="1"/>
            <a:r>
              <a:rPr lang="en-US" dirty="0" err="1"/>
              <a:t>SciBERT</a:t>
            </a:r>
            <a:r>
              <a:rPr lang="en-US" dirty="0"/>
              <a:t>, </a:t>
            </a:r>
            <a:r>
              <a:rPr lang="en-US" dirty="0" err="1"/>
              <a:t>BioBERT</a:t>
            </a:r>
            <a:r>
              <a:rPr lang="en-US" dirty="0"/>
              <a:t>, </a:t>
            </a:r>
            <a:r>
              <a:rPr lang="en-US" dirty="0" err="1"/>
              <a:t>FinBERT</a:t>
            </a:r>
            <a:r>
              <a:rPr lang="en-US" dirty="0"/>
              <a:t>, </a:t>
            </a:r>
            <a:r>
              <a:rPr lang="en-US" dirty="0" err="1"/>
              <a:t>ClinicalBERT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Making BERT smaller to use </a:t>
            </a:r>
          </a:p>
          <a:p>
            <a:pPr lvl="1"/>
            <a:r>
              <a:rPr lang="en-US" dirty="0" err="1"/>
              <a:t>DistillBERT</a:t>
            </a:r>
            <a:r>
              <a:rPr lang="en-US" dirty="0"/>
              <a:t>, </a:t>
            </a:r>
            <a:r>
              <a:rPr lang="en-US" dirty="0" err="1"/>
              <a:t>TinyBERT</a:t>
            </a:r>
            <a:r>
              <a:rPr lang="en-US" dirty="0"/>
              <a:t>, …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196" name="Picture 4" descr="A Survey of Transformers - 上 — RMSDEV">
            <a:extLst>
              <a:ext uri="{FF2B5EF4-FFF2-40B4-BE49-F238E27FC236}">
                <a16:creationId xmlns:a16="http://schemas.microsoft.com/office/drawing/2014/main" id="{8D8E225C-F0DE-418B-C5F8-5E8E22D4E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 bwMode="auto">
          <a:xfrm>
            <a:off x="5587553" y="656064"/>
            <a:ext cx="2497872" cy="19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Survey of Transformers - 上 — RMSDEV">
            <a:extLst>
              <a:ext uri="{FF2B5EF4-FFF2-40B4-BE49-F238E27FC236}">
                <a16:creationId xmlns:a16="http://schemas.microsoft.com/office/drawing/2014/main" id="{52B6B6F9-249A-2638-1394-AC08B3696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4"/>
          <a:stretch/>
        </p:blipFill>
        <p:spPr bwMode="auto">
          <a:xfrm>
            <a:off x="4979769" y="2782790"/>
            <a:ext cx="3713440" cy="19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91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5F53-ED52-592E-8E1C-97AE24A8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generation using BERT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C8F98-F181-AF7D-B568-777E167E2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81" y="1152525"/>
            <a:ext cx="8063437" cy="3416300"/>
          </a:xfrm>
        </p:spPr>
      </p:pic>
    </p:spTree>
    <p:extLst>
      <p:ext uri="{BB962C8B-B14F-4D97-AF65-F5344CB8AC3E}">
        <p14:creationId xmlns:p14="http://schemas.microsoft.com/office/powerpoint/2010/main" val="3857990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5670-7707-984C-09FA-C8504993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0202-6629-C48E-1848-46A76232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BERT and the family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An encoder; Transformer-based networks trained on massive piles of data.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Incredible for learning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contextualized</a:t>
            </a:r>
            <a:r>
              <a:rPr lang="en-US" sz="2000" dirty="0">
                <a:latin typeface="Corbel" panose="020B0503020204020204" pitchFamily="34" charset="0"/>
              </a:rPr>
              <a:t> embeddings of words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It’s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very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useful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pre-train</a:t>
            </a:r>
            <a:r>
              <a:rPr lang="en-US" sz="2000" spc="35" dirty="0">
                <a:solidFill>
                  <a:srgbClr val="2E75B6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9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large</a:t>
            </a:r>
            <a:r>
              <a:rPr lang="en-US" sz="2000" spc="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unsupervised/self-supervised</a:t>
            </a:r>
            <a:r>
              <a:rPr lang="en-US" sz="2000" spc="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LM </a:t>
            </a:r>
            <a:r>
              <a:rPr lang="en-US" sz="2000" spc="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5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then </a:t>
            </a:r>
            <a:r>
              <a:rPr lang="en-US" sz="2000" spc="35" dirty="0">
                <a:solidFill>
                  <a:srgbClr val="7030A0"/>
                </a:solidFill>
                <a:latin typeface="Corbel" panose="020B0503020204020204" pitchFamily="34" charset="0"/>
                <a:cs typeface="Microsoft Sans Serif"/>
              </a:rPr>
              <a:t>fine-tune </a:t>
            </a:r>
            <a:r>
              <a:rPr lang="en-US" sz="2000" spc="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on your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particular </a:t>
            </a:r>
            <a:r>
              <a:rPr lang="en-US" sz="2000" spc="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task </a:t>
            </a:r>
            <a:r>
              <a:rPr lang="en-US" sz="2000" spc="-1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(replace </a:t>
            </a:r>
            <a:r>
              <a:rPr lang="en-US" sz="2000" spc="7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the </a:t>
            </a:r>
            <a:r>
              <a:rPr lang="en-US" sz="2000" spc="14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top </a:t>
            </a:r>
            <a:r>
              <a:rPr lang="en-US" sz="2000" spc="-3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layer, </a:t>
            </a:r>
            <a:r>
              <a:rPr lang="en-US" sz="2000" spc="-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so </a:t>
            </a:r>
            <a:r>
              <a:rPr lang="en-US" sz="2000" spc="8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that </a:t>
            </a:r>
            <a:r>
              <a:rPr lang="en-US" sz="2000" spc="1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it </a:t>
            </a:r>
            <a:r>
              <a:rPr lang="en-US" sz="2000" spc="-62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can</a:t>
            </a:r>
            <a:r>
              <a:rPr lang="en-US" sz="2000" spc="2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000" spc="30" dirty="0">
                <a:solidFill>
                  <a:srgbClr val="404040"/>
                </a:solidFill>
                <a:latin typeface="Corbel" panose="020B0503020204020204" pitchFamily="34" charset="0"/>
                <a:cs typeface="Microsoft Sans Serif"/>
              </a:rPr>
              <a:t>work)</a:t>
            </a:r>
            <a:endParaRPr lang="en-US" sz="2000" dirty="0">
              <a:latin typeface="Corbel" panose="020B0503020204020204" pitchFamily="34" charset="0"/>
              <a:cs typeface="Microsoft Sans Serif"/>
            </a:endParaRPr>
          </a:p>
          <a:p>
            <a:pPr marL="114300" indent="0">
              <a:buNone/>
            </a:pPr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However, they were not designed to generate text. </a:t>
            </a:r>
          </a:p>
        </p:txBody>
      </p:sp>
    </p:spTree>
    <p:extLst>
      <p:ext uri="{BB962C8B-B14F-4D97-AF65-F5344CB8AC3E}">
        <p14:creationId xmlns:p14="http://schemas.microsoft.com/office/powerpoint/2010/main" val="424858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98F8-682C-12DA-E8CC-841FC43A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Attention Block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F8A71C7-EA82-5BCF-2E43-8AFE82759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2009" y="1188244"/>
            <a:ext cx="1991932" cy="34163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/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Given input </a:t>
                </a:r>
                <a14:m>
                  <m:oMath xmlns:m="http://schemas.openxmlformats.org/officeDocument/2006/math">
                    <m:r>
                      <a:rPr lang="en-US" altLang="zh-TW" sz="200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Corbel" panose="020B0503020204020204" pitchFamily="34" charset="0"/>
                    <a:cs typeface="Calibri"/>
                  </a:rPr>
                  <a:t>:</a:t>
                </a:r>
              </a:p>
              <a:p>
                <a:pPr marL="114300" indent="0">
                  <a:buNone/>
                </a:pPr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altLang="zh-TW" sz="2000" dirty="0">
                  <a:latin typeface="Corbel" panose="020B0503020204020204" pitchFamily="34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TW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altLang="zh-TW" sz="200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  <a:cs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sz="20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CED583-FE7C-EA34-63FF-111B9BBE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4" y="1401333"/>
                <a:ext cx="4572000" cy="2340834"/>
              </a:xfrm>
              <a:prstGeom prst="rect">
                <a:avLst/>
              </a:prstGeom>
              <a:blipFill>
                <a:blip r:embed="rId3"/>
                <a:stretch>
                  <a:fillRect l="-1385" t="-1622" b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36A542-A9CC-43A3-308F-4C6DDCB567F1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9835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5F0B-58B1-5210-F2E8-99FAAEA6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Transformer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[Vaswani et al. 2017]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92CD-FBA9-B26F-643E-3A0AA279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encoder-decoder</a:t>
            </a:r>
            <a:r>
              <a:rPr lang="en-US" dirty="0"/>
              <a:t> architecture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3 forms of attention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B1B48BF-FBEF-CDB9-75CD-8B6AB014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88" y="0"/>
            <a:ext cx="3630361" cy="5143500"/>
          </a:xfrm>
          <a:prstGeom prst="rect">
            <a:avLst/>
          </a:prstGeom>
        </p:spPr>
      </p:pic>
      <p:pic>
        <p:nvPicPr>
          <p:cNvPr id="9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8FD20E9E-4D76-4733-880B-80885E274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" t="66881" r="54830"/>
          <a:stretch/>
        </p:blipFill>
        <p:spPr>
          <a:xfrm>
            <a:off x="366727" y="3911831"/>
            <a:ext cx="2389920" cy="1041448"/>
          </a:xfrm>
          <a:prstGeom prst="rect">
            <a:avLst/>
          </a:prstGeom>
        </p:spPr>
      </p:pic>
      <p:pic>
        <p:nvPicPr>
          <p:cNvPr id="10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7F5C5D7D-5C40-F1E2-88C8-8518653E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5" t="63783" r="9229"/>
          <a:stretch/>
        </p:blipFill>
        <p:spPr>
          <a:xfrm>
            <a:off x="2568387" y="3729654"/>
            <a:ext cx="2547745" cy="1138868"/>
          </a:xfrm>
          <a:prstGeom prst="rect">
            <a:avLst/>
          </a:prstGeom>
        </p:spPr>
      </p:pic>
      <p:pic>
        <p:nvPicPr>
          <p:cNvPr id="11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8D4D9E8-426E-0EFA-7F61-150E4AE5A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8984" r="20638" b="38891"/>
          <a:stretch/>
        </p:blipFill>
        <p:spPr>
          <a:xfrm>
            <a:off x="1206873" y="2528418"/>
            <a:ext cx="3099547" cy="13246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C438E-8CEC-0CC2-E9D7-766BB19C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6E731-2E0D-DC67-66EE-2BFCF1DAA16B}"/>
              </a:ext>
            </a:extLst>
          </p:cNvPr>
          <p:cNvSpPr txBox="1"/>
          <p:nvPr/>
        </p:nvSpPr>
        <p:spPr>
          <a:xfrm>
            <a:off x="2344371" y="4818896"/>
            <a:ext cx="4592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[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hlinkClick r:id="rId4"/>
              </a:rPr>
              <a:t>Attention Is All You Need, Vaswani et al.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567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9DED-C5B5-5082-3459-8D9DCAC8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52E8-86FD-E38A-9463-11FC79BC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Llamma</a:t>
            </a:r>
            <a:r>
              <a:rPr lang="en-US" dirty="0"/>
              <a:t> model: </a:t>
            </a:r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https://github.com/facebookresearch/llama/blob/main/llama/model.py#L178-L195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773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nster atomic bomb that was too big to use - BBC Future">
            <a:extLst>
              <a:ext uri="{FF2B5EF4-FFF2-40B4-BE49-F238E27FC236}">
                <a16:creationId xmlns:a16="http://schemas.microsoft.com/office/drawing/2014/main" id="{8DB48B0F-EB3D-19C5-2664-E83905889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4428" y="-30616"/>
            <a:ext cx="9198428" cy="51741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F7D408-63D6-FB7D-C947-6BB4D3A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3" y="-119430"/>
            <a:ext cx="8520600" cy="196350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After Transformer …</a:t>
            </a:r>
          </a:p>
        </p:txBody>
      </p:sp>
    </p:spTree>
    <p:extLst>
      <p:ext uri="{BB962C8B-B14F-4D97-AF65-F5344CB8AC3E}">
        <p14:creationId xmlns:p14="http://schemas.microsoft.com/office/powerpoint/2010/main" val="381088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9809-64CA-2178-6839-151C86F4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DCB80CCD-0996-4BD8-52F0-E0D98EC1C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6509" y="0"/>
            <a:ext cx="4763648" cy="5117347"/>
          </a:xfrm>
        </p:spPr>
      </p:pic>
    </p:spTree>
    <p:extLst>
      <p:ext uri="{BB962C8B-B14F-4D97-AF65-F5344CB8AC3E}">
        <p14:creationId xmlns:p14="http://schemas.microsoft.com/office/powerpoint/2010/main" val="11425279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8354</TotalTime>
  <Words>1703</Words>
  <Application>Microsoft Macintosh PowerPoint</Application>
  <PresentationFormat>On-screen Show (16:9)</PresentationFormat>
  <Paragraphs>299</Paragraphs>
  <Slides>44</Slides>
  <Notes>7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Wingdings</vt:lpstr>
      <vt:lpstr>Corbel</vt:lpstr>
      <vt:lpstr>Tahoma</vt:lpstr>
      <vt:lpstr>Consolas</vt:lpstr>
      <vt:lpstr>Arial MT</vt:lpstr>
      <vt:lpstr>Arial</vt:lpstr>
      <vt:lpstr>Avenir</vt:lpstr>
      <vt:lpstr>Trebuchet MS</vt:lpstr>
      <vt:lpstr>Cambria Math</vt:lpstr>
      <vt:lpstr>Calibri</vt:lpstr>
      <vt:lpstr>Simple Light</vt:lpstr>
      <vt:lpstr>Large Language Models</vt:lpstr>
      <vt:lpstr>Logistics Update</vt:lpstr>
      <vt:lpstr>Recap: Self-Attention </vt:lpstr>
      <vt:lpstr>Recap: RNN vs Transformer</vt:lpstr>
      <vt:lpstr>Recap: Attention Block</vt:lpstr>
      <vt:lpstr>Recap: Transformer [Vaswani et al. 2017]</vt:lpstr>
      <vt:lpstr>PowerPoint Presentation</vt:lpstr>
      <vt:lpstr>After Transformer …</vt:lpstr>
      <vt:lpstr>PowerPoint Presentation</vt:lpstr>
      <vt:lpstr>PowerPoint Presentation</vt:lpstr>
      <vt:lpstr>PowerPoint Presentation</vt:lpstr>
      <vt:lpstr>Impact of Transformers </vt:lpstr>
      <vt:lpstr>BERT</vt:lpstr>
      <vt:lpstr>BERT</vt:lpstr>
      <vt:lpstr>BERT</vt:lpstr>
      <vt:lpstr>BERT</vt:lpstr>
      <vt:lpstr>BERT</vt:lpstr>
      <vt:lpstr>BERT (2018)</vt:lpstr>
      <vt:lpstr>BERT: Architecture </vt:lpstr>
      <vt:lpstr>BERT: Architecture </vt:lpstr>
      <vt:lpstr>PowerPoint Presentation</vt:lpstr>
      <vt:lpstr>Probing BERT Masked LM</vt:lpstr>
      <vt:lpstr>Probing BERT Masked LM</vt:lpstr>
      <vt:lpstr>BERT: Pre-training Objective (1): Masked Tokens   </vt:lpstr>
      <vt:lpstr>BERT: Pre-training Objective (1): Masked Tokens   </vt:lpstr>
      <vt:lpstr>BERT: Pre-training Objective (2): Sentence Ordering</vt:lpstr>
      <vt:lpstr>BERT: Pre-training Objective (2): Sentence Ordering</vt:lpstr>
      <vt:lpstr>BERT</vt:lpstr>
      <vt:lpstr>BERT</vt:lpstr>
      <vt:lpstr>BERT (alternate view)</vt:lpstr>
      <vt:lpstr>BERT</vt:lpstr>
      <vt:lpstr>BERT</vt:lpstr>
      <vt:lpstr>BERT: Input Representation</vt:lpstr>
      <vt:lpstr>Training </vt:lpstr>
      <vt:lpstr>BERT in Practice</vt:lpstr>
      <vt:lpstr>Fine-tuning BERT</vt:lpstr>
      <vt:lpstr>An Example Result: SWAG</vt:lpstr>
      <vt:lpstr>Effect of Model Size</vt:lpstr>
      <vt:lpstr>Why did no one think of this before?</vt:lpstr>
      <vt:lpstr>What Happened After BERT? </vt:lpstr>
      <vt:lpstr>What Happened After BERT? </vt:lpstr>
      <vt:lpstr>What Happened After BERT? </vt:lpstr>
      <vt:lpstr>Text generation using BERT</vt:lpstr>
      <vt:lpstr>Summary Thus Far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22</cp:revision>
  <dcterms:modified xsi:type="dcterms:W3CDTF">2023-06-18T20:56:58Z</dcterms:modified>
</cp:coreProperties>
</file>